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88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94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3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6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57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44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4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91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32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92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19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0329-A47F-4990-8392-8E7620CE8212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D98-AF23-41F4-A911-E4D3BAE5BB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16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7422AEEF-F5B7-48E0-B9B0-9105A16E4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06" t="8170" r="12036"/>
          <a:stretch/>
        </p:blipFill>
        <p:spPr>
          <a:xfrm>
            <a:off x="247023" y="1670050"/>
            <a:ext cx="9107154" cy="9461499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F2E3348-EEDF-4598-B29F-9A350A277C1B}"/>
              </a:ext>
            </a:extLst>
          </p:cNvPr>
          <p:cNvSpPr/>
          <p:nvPr/>
        </p:nvSpPr>
        <p:spPr>
          <a:xfrm>
            <a:off x="5170476" y="3700732"/>
            <a:ext cx="437677" cy="166535"/>
          </a:xfrm>
          <a:custGeom>
            <a:avLst/>
            <a:gdLst>
              <a:gd name="connsiteX0" fmla="*/ 12 w 437677"/>
              <a:gd name="connsiteY0" fmla="*/ 166418 h 166535"/>
              <a:gd name="connsiteX1" fmla="*/ 152412 w 437677"/>
              <a:gd name="connsiteY1" fmla="*/ 39418 h 166535"/>
              <a:gd name="connsiteX2" fmla="*/ 425462 w 437677"/>
              <a:gd name="connsiteY2" fmla="*/ 45768 h 166535"/>
              <a:gd name="connsiteX3" fmla="*/ 393712 w 437677"/>
              <a:gd name="connsiteY3" fmla="*/ 37831 h 166535"/>
              <a:gd name="connsiteX4" fmla="*/ 263537 w 437677"/>
              <a:gd name="connsiteY4" fmla="*/ 6081 h 166535"/>
              <a:gd name="connsiteX5" fmla="*/ 144474 w 437677"/>
              <a:gd name="connsiteY5" fmla="*/ 14018 h 166535"/>
              <a:gd name="connsiteX6" fmla="*/ 12 w 437677"/>
              <a:gd name="connsiteY6" fmla="*/ 166418 h 16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77" h="166535">
                <a:moveTo>
                  <a:pt x="12" y="166418"/>
                </a:moveTo>
                <a:cubicBezTo>
                  <a:pt x="1335" y="170651"/>
                  <a:pt x="81504" y="59526"/>
                  <a:pt x="152412" y="39418"/>
                </a:cubicBezTo>
                <a:cubicBezTo>
                  <a:pt x="223320" y="19310"/>
                  <a:pt x="385245" y="46032"/>
                  <a:pt x="425462" y="45768"/>
                </a:cubicBezTo>
                <a:cubicBezTo>
                  <a:pt x="465679" y="45504"/>
                  <a:pt x="393712" y="37831"/>
                  <a:pt x="393712" y="37831"/>
                </a:cubicBezTo>
                <a:cubicBezTo>
                  <a:pt x="366725" y="31216"/>
                  <a:pt x="305077" y="10050"/>
                  <a:pt x="263537" y="6081"/>
                </a:cubicBezTo>
                <a:cubicBezTo>
                  <a:pt x="221997" y="2112"/>
                  <a:pt x="185220" y="-8736"/>
                  <a:pt x="144474" y="14018"/>
                </a:cubicBezTo>
                <a:cubicBezTo>
                  <a:pt x="103728" y="36772"/>
                  <a:pt x="-1311" y="162185"/>
                  <a:pt x="12" y="166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93D9733-150F-4DC5-B27A-C1DBFCC462F8}"/>
              </a:ext>
            </a:extLst>
          </p:cNvPr>
          <p:cNvSpPr/>
          <p:nvPr/>
        </p:nvSpPr>
        <p:spPr>
          <a:xfrm>
            <a:off x="5168063" y="3776569"/>
            <a:ext cx="187351" cy="320573"/>
          </a:xfrm>
          <a:custGeom>
            <a:avLst/>
            <a:gdLst>
              <a:gd name="connsiteX0" fmla="*/ 7187 w 187351"/>
              <a:gd name="connsiteY0" fmla="*/ 317594 h 320573"/>
              <a:gd name="connsiteX1" fmla="*/ 8775 w 187351"/>
              <a:gd name="connsiteY1" fmla="*/ 228694 h 320573"/>
              <a:gd name="connsiteX2" fmla="*/ 70687 w 187351"/>
              <a:gd name="connsiteY2" fmla="*/ 95344 h 320573"/>
              <a:gd name="connsiteX3" fmla="*/ 184987 w 187351"/>
              <a:gd name="connsiteY3" fmla="*/ 1681 h 320573"/>
              <a:gd name="connsiteX4" fmla="*/ 142125 w 187351"/>
              <a:gd name="connsiteY4" fmla="*/ 41369 h 320573"/>
              <a:gd name="connsiteX5" fmla="*/ 72275 w 187351"/>
              <a:gd name="connsiteY5" fmla="*/ 119156 h 320573"/>
              <a:gd name="connsiteX6" fmla="*/ 7187 w 187351"/>
              <a:gd name="connsiteY6" fmla="*/ 317594 h 32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351" h="320573">
                <a:moveTo>
                  <a:pt x="7187" y="317594"/>
                </a:moveTo>
                <a:cubicBezTo>
                  <a:pt x="-3396" y="335850"/>
                  <a:pt x="-1808" y="265736"/>
                  <a:pt x="8775" y="228694"/>
                </a:cubicBezTo>
                <a:cubicBezTo>
                  <a:pt x="19358" y="191652"/>
                  <a:pt x="41318" y="133179"/>
                  <a:pt x="70687" y="95344"/>
                </a:cubicBezTo>
                <a:cubicBezTo>
                  <a:pt x="100056" y="57509"/>
                  <a:pt x="173081" y="10677"/>
                  <a:pt x="184987" y="1681"/>
                </a:cubicBezTo>
                <a:cubicBezTo>
                  <a:pt x="196893" y="-7315"/>
                  <a:pt x="160910" y="21790"/>
                  <a:pt x="142125" y="41369"/>
                </a:cubicBezTo>
                <a:cubicBezTo>
                  <a:pt x="123340" y="60948"/>
                  <a:pt x="95558" y="78410"/>
                  <a:pt x="72275" y="119156"/>
                </a:cubicBezTo>
                <a:cubicBezTo>
                  <a:pt x="48992" y="159902"/>
                  <a:pt x="17770" y="299338"/>
                  <a:pt x="7187" y="317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D63A303-4DBF-43E9-9C74-27BDFAF58BE9}"/>
              </a:ext>
            </a:extLst>
          </p:cNvPr>
          <p:cNvSpPr/>
          <p:nvPr/>
        </p:nvSpPr>
        <p:spPr>
          <a:xfrm>
            <a:off x="5204374" y="3775075"/>
            <a:ext cx="639181" cy="274823"/>
          </a:xfrm>
          <a:custGeom>
            <a:avLst/>
            <a:gdLst>
              <a:gd name="connsiteX0" fmla="*/ 1039 w 639181"/>
              <a:gd name="connsiteY0" fmla="*/ 274638 h 274823"/>
              <a:gd name="connsiteX1" fmla="*/ 82001 w 639181"/>
              <a:gd name="connsiteY1" fmla="*/ 133350 h 274823"/>
              <a:gd name="connsiteX2" fmla="*/ 256626 w 639181"/>
              <a:gd name="connsiteY2" fmla="*/ 52388 h 274823"/>
              <a:gd name="connsiteX3" fmla="*/ 385214 w 639181"/>
              <a:gd name="connsiteY3" fmla="*/ 74613 h 274823"/>
              <a:gd name="connsiteX4" fmla="*/ 464589 w 639181"/>
              <a:gd name="connsiteY4" fmla="*/ 130175 h 274823"/>
              <a:gd name="connsiteX5" fmla="*/ 501101 w 639181"/>
              <a:gd name="connsiteY5" fmla="*/ 155575 h 274823"/>
              <a:gd name="connsiteX6" fmla="*/ 556664 w 639181"/>
              <a:gd name="connsiteY6" fmla="*/ 166688 h 274823"/>
              <a:gd name="connsiteX7" fmla="*/ 636039 w 639181"/>
              <a:gd name="connsiteY7" fmla="*/ 193675 h 274823"/>
              <a:gd name="connsiteX8" fmla="*/ 615401 w 639181"/>
              <a:gd name="connsiteY8" fmla="*/ 155575 h 274823"/>
              <a:gd name="connsiteX9" fmla="*/ 542376 w 639181"/>
              <a:gd name="connsiteY9" fmla="*/ 95250 h 274823"/>
              <a:gd name="connsiteX10" fmla="*/ 361401 w 639181"/>
              <a:gd name="connsiteY10" fmla="*/ 6350 h 274823"/>
              <a:gd name="connsiteX11" fmla="*/ 267739 w 639181"/>
              <a:gd name="connsiteY11" fmla="*/ 11113 h 274823"/>
              <a:gd name="connsiteX12" fmla="*/ 178839 w 639181"/>
              <a:gd name="connsiteY12" fmla="*/ 42863 h 274823"/>
              <a:gd name="connsiteX13" fmla="*/ 91526 w 639181"/>
              <a:gd name="connsiteY13" fmla="*/ 69850 h 274823"/>
              <a:gd name="connsiteX14" fmla="*/ 40726 w 639181"/>
              <a:gd name="connsiteY14" fmla="*/ 101600 h 274823"/>
              <a:gd name="connsiteX15" fmla="*/ 1039 w 639181"/>
              <a:gd name="connsiteY15" fmla="*/ 274638 h 27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9181" h="274823">
                <a:moveTo>
                  <a:pt x="1039" y="274638"/>
                </a:moveTo>
                <a:cubicBezTo>
                  <a:pt x="7918" y="279930"/>
                  <a:pt x="39403" y="170392"/>
                  <a:pt x="82001" y="133350"/>
                </a:cubicBezTo>
                <a:cubicBezTo>
                  <a:pt x="124599" y="96308"/>
                  <a:pt x="206091" y="62177"/>
                  <a:pt x="256626" y="52388"/>
                </a:cubicBezTo>
                <a:cubicBezTo>
                  <a:pt x="307161" y="42599"/>
                  <a:pt x="350554" y="61649"/>
                  <a:pt x="385214" y="74613"/>
                </a:cubicBezTo>
                <a:cubicBezTo>
                  <a:pt x="419874" y="87577"/>
                  <a:pt x="445275" y="116681"/>
                  <a:pt x="464589" y="130175"/>
                </a:cubicBezTo>
                <a:cubicBezTo>
                  <a:pt x="483903" y="143669"/>
                  <a:pt x="485755" y="149490"/>
                  <a:pt x="501101" y="155575"/>
                </a:cubicBezTo>
                <a:cubicBezTo>
                  <a:pt x="516447" y="161660"/>
                  <a:pt x="534174" y="160338"/>
                  <a:pt x="556664" y="166688"/>
                </a:cubicBezTo>
                <a:cubicBezTo>
                  <a:pt x="579154" y="173038"/>
                  <a:pt x="626250" y="195527"/>
                  <a:pt x="636039" y="193675"/>
                </a:cubicBezTo>
                <a:cubicBezTo>
                  <a:pt x="645828" y="191823"/>
                  <a:pt x="631011" y="171979"/>
                  <a:pt x="615401" y="155575"/>
                </a:cubicBezTo>
                <a:cubicBezTo>
                  <a:pt x="599791" y="139171"/>
                  <a:pt x="584709" y="120121"/>
                  <a:pt x="542376" y="95250"/>
                </a:cubicBezTo>
                <a:cubicBezTo>
                  <a:pt x="500043" y="70379"/>
                  <a:pt x="407174" y="20373"/>
                  <a:pt x="361401" y="6350"/>
                </a:cubicBezTo>
                <a:cubicBezTo>
                  <a:pt x="315628" y="-7673"/>
                  <a:pt x="298166" y="5027"/>
                  <a:pt x="267739" y="11113"/>
                </a:cubicBezTo>
                <a:cubicBezTo>
                  <a:pt x="237312" y="17198"/>
                  <a:pt x="208208" y="33073"/>
                  <a:pt x="178839" y="42863"/>
                </a:cubicBezTo>
                <a:cubicBezTo>
                  <a:pt x="149470" y="52652"/>
                  <a:pt x="114545" y="60060"/>
                  <a:pt x="91526" y="69850"/>
                </a:cubicBezTo>
                <a:cubicBezTo>
                  <a:pt x="68507" y="79639"/>
                  <a:pt x="58453" y="71702"/>
                  <a:pt x="40726" y="101600"/>
                </a:cubicBezTo>
                <a:cubicBezTo>
                  <a:pt x="22999" y="131498"/>
                  <a:pt x="-5840" y="269346"/>
                  <a:pt x="1039" y="274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A12B2DC-3ECD-459E-9549-9AEEAB526997}"/>
              </a:ext>
            </a:extLst>
          </p:cNvPr>
          <p:cNvSpPr/>
          <p:nvPr/>
        </p:nvSpPr>
        <p:spPr>
          <a:xfrm>
            <a:off x="5362030" y="3765256"/>
            <a:ext cx="217838" cy="30082"/>
          </a:xfrm>
          <a:custGeom>
            <a:avLst/>
            <a:gdLst>
              <a:gd name="connsiteX0" fmla="*/ 545 w 217838"/>
              <a:gd name="connsiteY0" fmla="*/ 14582 h 30082"/>
              <a:gd name="connsiteX1" fmla="*/ 114845 w 217838"/>
              <a:gd name="connsiteY1" fmla="*/ 294 h 30082"/>
              <a:gd name="connsiteX2" fmla="*/ 216445 w 217838"/>
              <a:gd name="connsiteY2" fmla="*/ 28869 h 30082"/>
              <a:gd name="connsiteX3" fmla="*/ 164058 w 217838"/>
              <a:gd name="connsiteY3" fmla="*/ 24107 h 30082"/>
              <a:gd name="connsiteX4" fmla="*/ 545 w 217838"/>
              <a:gd name="connsiteY4" fmla="*/ 14582 h 3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38" h="30082">
                <a:moveTo>
                  <a:pt x="545" y="14582"/>
                </a:moveTo>
                <a:cubicBezTo>
                  <a:pt x="-7657" y="10613"/>
                  <a:pt x="78862" y="-2087"/>
                  <a:pt x="114845" y="294"/>
                </a:cubicBezTo>
                <a:cubicBezTo>
                  <a:pt x="150828" y="2675"/>
                  <a:pt x="208243" y="24900"/>
                  <a:pt x="216445" y="28869"/>
                </a:cubicBezTo>
                <a:cubicBezTo>
                  <a:pt x="224647" y="32838"/>
                  <a:pt x="195279" y="25959"/>
                  <a:pt x="164058" y="24107"/>
                </a:cubicBezTo>
                <a:cubicBezTo>
                  <a:pt x="132837" y="22255"/>
                  <a:pt x="8747" y="18551"/>
                  <a:pt x="545" y="14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712BB0F-3A82-4E04-8D52-3A336591968C}"/>
              </a:ext>
            </a:extLst>
          </p:cNvPr>
          <p:cNvSpPr/>
          <p:nvPr/>
        </p:nvSpPr>
        <p:spPr>
          <a:xfrm>
            <a:off x="5241625" y="3874408"/>
            <a:ext cx="70280" cy="190328"/>
          </a:xfrm>
          <a:custGeom>
            <a:avLst/>
            <a:gdLst>
              <a:gd name="connsiteX0" fmla="*/ 70150 w 70280"/>
              <a:gd name="connsiteY0" fmla="*/ 680 h 190328"/>
              <a:gd name="connsiteX1" fmla="*/ 17763 w 70280"/>
              <a:gd name="connsiteY1" fmla="*/ 80055 h 190328"/>
              <a:gd name="connsiteX2" fmla="*/ 17763 w 70280"/>
              <a:gd name="connsiteY2" fmla="*/ 116567 h 190328"/>
              <a:gd name="connsiteX3" fmla="*/ 68563 w 70280"/>
              <a:gd name="connsiteY3" fmla="*/ 188005 h 190328"/>
              <a:gd name="connsiteX4" fmla="*/ 35225 w 70280"/>
              <a:gd name="connsiteY4" fmla="*/ 168955 h 190328"/>
              <a:gd name="connsiteX5" fmla="*/ 300 w 70280"/>
              <a:gd name="connsiteY5" fmla="*/ 129267 h 190328"/>
              <a:gd name="connsiteX6" fmla="*/ 70150 w 70280"/>
              <a:gd name="connsiteY6" fmla="*/ 680 h 19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80" h="190328">
                <a:moveTo>
                  <a:pt x="70150" y="680"/>
                </a:moveTo>
                <a:cubicBezTo>
                  <a:pt x="73061" y="-7522"/>
                  <a:pt x="26494" y="60741"/>
                  <a:pt x="17763" y="80055"/>
                </a:cubicBezTo>
                <a:cubicBezTo>
                  <a:pt x="9032" y="99369"/>
                  <a:pt x="9296" y="98575"/>
                  <a:pt x="17763" y="116567"/>
                </a:cubicBezTo>
                <a:cubicBezTo>
                  <a:pt x="26230" y="134559"/>
                  <a:pt x="65653" y="179274"/>
                  <a:pt x="68563" y="188005"/>
                </a:cubicBezTo>
                <a:cubicBezTo>
                  <a:pt x="71473" y="196736"/>
                  <a:pt x="46602" y="178745"/>
                  <a:pt x="35225" y="168955"/>
                </a:cubicBezTo>
                <a:cubicBezTo>
                  <a:pt x="23848" y="159165"/>
                  <a:pt x="-3140" y="154931"/>
                  <a:pt x="300" y="129267"/>
                </a:cubicBezTo>
                <a:cubicBezTo>
                  <a:pt x="3740" y="103603"/>
                  <a:pt x="67239" y="8882"/>
                  <a:pt x="70150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08CBB44-52DA-4B1B-B199-515AFF5246D9}"/>
              </a:ext>
            </a:extLst>
          </p:cNvPr>
          <p:cNvSpPr/>
          <p:nvPr/>
        </p:nvSpPr>
        <p:spPr>
          <a:xfrm>
            <a:off x="5495598" y="3887644"/>
            <a:ext cx="178213" cy="186134"/>
          </a:xfrm>
          <a:custGeom>
            <a:avLst/>
            <a:gdLst>
              <a:gd name="connsiteX0" fmla="*/ 171777 w 178213"/>
              <a:gd name="connsiteY0" fmla="*/ 144 h 186134"/>
              <a:gd name="connsiteX1" fmla="*/ 176540 w 178213"/>
              <a:gd name="connsiteY1" fmla="*/ 109681 h 186134"/>
              <a:gd name="connsiteX2" fmla="*/ 143202 w 178213"/>
              <a:gd name="connsiteY2" fmla="*/ 141431 h 186134"/>
              <a:gd name="connsiteX3" fmla="*/ 1915 w 178213"/>
              <a:gd name="connsiteY3" fmla="*/ 185881 h 186134"/>
              <a:gd name="connsiteX4" fmla="*/ 65415 w 178213"/>
              <a:gd name="connsiteY4" fmla="*/ 158894 h 186134"/>
              <a:gd name="connsiteX5" fmla="*/ 122565 w 178213"/>
              <a:gd name="connsiteY5" fmla="*/ 144606 h 186134"/>
              <a:gd name="connsiteX6" fmla="*/ 159077 w 178213"/>
              <a:gd name="connsiteY6" fmla="*/ 135081 h 186134"/>
              <a:gd name="connsiteX7" fmla="*/ 171777 w 178213"/>
              <a:gd name="connsiteY7" fmla="*/ 144 h 18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13" h="186134">
                <a:moveTo>
                  <a:pt x="171777" y="144"/>
                </a:moveTo>
                <a:cubicBezTo>
                  <a:pt x="174687" y="-4089"/>
                  <a:pt x="181302" y="86133"/>
                  <a:pt x="176540" y="109681"/>
                </a:cubicBezTo>
                <a:cubicBezTo>
                  <a:pt x="171778" y="133229"/>
                  <a:pt x="172306" y="128731"/>
                  <a:pt x="143202" y="141431"/>
                </a:cubicBezTo>
                <a:cubicBezTo>
                  <a:pt x="114098" y="154131"/>
                  <a:pt x="14879" y="182971"/>
                  <a:pt x="1915" y="185881"/>
                </a:cubicBezTo>
                <a:cubicBezTo>
                  <a:pt x="-11050" y="188792"/>
                  <a:pt x="45307" y="165773"/>
                  <a:pt x="65415" y="158894"/>
                </a:cubicBezTo>
                <a:cubicBezTo>
                  <a:pt x="85523" y="152015"/>
                  <a:pt x="106955" y="148575"/>
                  <a:pt x="122565" y="144606"/>
                </a:cubicBezTo>
                <a:cubicBezTo>
                  <a:pt x="138175" y="140637"/>
                  <a:pt x="150875" y="156777"/>
                  <a:pt x="159077" y="135081"/>
                </a:cubicBezTo>
                <a:cubicBezTo>
                  <a:pt x="167279" y="113385"/>
                  <a:pt x="168867" y="4377"/>
                  <a:pt x="17177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192A8D91-B6B5-4DC9-B9E4-EAFCA09306C5}"/>
              </a:ext>
            </a:extLst>
          </p:cNvPr>
          <p:cNvSpPr/>
          <p:nvPr/>
        </p:nvSpPr>
        <p:spPr>
          <a:xfrm>
            <a:off x="5245595" y="4080870"/>
            <a:ext cx="266124" cy="18055"/>
          </a:xfrm>
          <a:custGeom>
            <a:avLst/>
            <a:gdLst>
              <a:gd name="connsiteX0" fmla="*/ 1093 w 266124"/>
              <a:gd name="connsiteY0" fmla="*/ 18055 h 18055"/>
              <a:gd name="connsiteX1" fmla="*/ 113805 w 266124"/>
              <a:gd name="connsiteY1" fmla="*/ 593 h 18055"/>
              <a:gd name="connsiteX2" fmla="*/ 264618 w 266124"/>
              <a:gd name="connsiteY2" fmla="*/ 3768 h 18055"/>
              <a:gd name="connsiteX3" fmla="*/ 182068 w 266124"/>
              <a:gd name="connsiteY3" fmla="*/ 2180 h 18055"/>
              <a:gd name="connsiteX4" fmla="*/ 1093 w 266124"/>
              <a:gd name="connsiteY4" fmla="*/ 18055 h 1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24" h="18055">
                <a:moveTo>
                  <a:pt x="1093" y="18055"/>
                </a:moveTo>
                <a:cubicBezTo>
                  <a:pt x="-10284" y="17791"/>
                  <a:pt x="69884" y="2974"/>
                  <a:pt x="113805" y="593"/>
                </a:cubicBezTo>
                <a:cubicBezTo>
                  <a:pt x="157726" y="-1788"/>
                  <a:pt x="264618" y="3768"/>
                  <a:pt x="264618" y="3768"/>
                </a:cubicBezTo>
                <a:cubicBezTo>
                  <a:pt x="275995" y="4032"/>
                  <a:pt x="220433" y="-1259"/>
                  <a:pt x="182068" y="2180"/>
                </a:cubicBezTo>
                <a:lnTo>
                  <a:pt x="1093" y="180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11A60AAD-C7D4-49F2-8020-825E1BFAF775}"/>
              </a:ext>
            </a:extLst>
          </p:cNvPr>
          <p:cNvSpPr/>
          <p:nvPr/>
        </p:nvSpPr>
        <p:spPr>
          <a:xfrm>
            <a:off x="5146525" y="3979861"/>
            <a:ext cx="89664" cy="146149"/>
          </a:xfrm>
          <a:custGeom>
            <a:avLst/>
            <a:gdLst>
              <a:gd name="connsiteX0" fmla="*/ 39838 w 89664"/>
              <a:gd name="connsiteY0" fmla="*/ 2 h 146149"/>
              <a:gd name="connsiteX1" fmla="*/ 150 w 89664"/>
              <a:gd name="connsiteY1" fmla="*/ 88902 h 146149"/>
              <a:gd name="connsiteX2" fmla="*/ 28725 w 89664"/>
              <a:gd name="connsiteY2" fmla="*/ 101602 h 146149"/>
              <a:gd name="connsiteX3" fmla="*/ 89050 w 89664"/>
              <a:gd name="connsiteY3" fmla="*/ 146052 h 146149"/>
              <a:gd name="connsiteX4" fmla="*/ 57300 w 89664"/>
              <a:gd name="connsiteY4" fmla="*/ 112714 h 146149"/>
              <a:gd name="connsiteX5" fmla="*/ 14438 w 89664"/>
              <a:gd name="connsiteY5" fmla="*/ 85727 h 146149"/>
              <a:gd name="connsiteX6" fmla="*/ 39838 w 89664"/>
              <a:gd name="connsiteY6" fmla="*/ 2 h 1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64" h="146149">
                <a:moveTo>
                  <a:pt x="39838" y="2"/>
                </a:moveTo>
                <a:cubicBezTo>
                  <a:pt x="37457" y="531"/>
                  <a:pt x="2002" y="71969"/>
                  <a:pt x="150" y="88902"/>
                </a:cubicBezTo>
                <a:cubicBezTo>
                  <a:pt x="-1702" y="105835"/>
                  <a:pt x="13908" y="92077"/>
                  <a:pt x="28725" y="101602"/>
                </a:cubicBezTo>
                <a:cubicBezTo>
                  <a:pt x="43542" y="111127"/>
                  <a:pt x="84287" y="144200"/>
                  <a:pt x="89050" y="146052"/>
                </a:cubicBezTo>
                <a:cubicBezTo>
                  <a:pt x="93813" y="147904"/>
                  <a:pt x="69735" y="122768"/>
                  <a:pt x="57300" y="112714"/>
                </a:cubicBezTo>
                <a:cubicBezTo>
                  <a:pt x="44865" y="102660"/>
                  <a:pt x="15761" y="101073"/>
                  <a:pt x="14438" y="85727"/>
                </a:cubicBezTo>
                <a:cubicBezTo>
                  <a:pt x="13115" y="70381"/>
                  <a:pt x="42219" y="-527"/>
                  <a:pt x="3983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C6C3070-17AE-4192-A3DD-8867868B6158}"/>
              </a:ext>
            </a:extLst>
          </p:cNvPr>
          <p:cNvSpPr/>
          <p:nvPr/>
        </p:nvSpPr>
        <p:spPr>
          <a:xfrm>
            <a:off x="5205760" y="4017963"/>
            <a:ext cx="74716" cy="100427"/>
          </a:xfrm>
          <a:custGeom>
            <a:avLst/>
            <a:gdLst>
              <a:gd name="connsiteX0" fmla="*/ 74265 w 74716"/>
              <a:gd name="connsiteY0" fmla="*/ 0 h 100427"/>
              <a:gd name="connsiteX1" fmla="*/ 32990 w 74716"/>
              <a:gd name="connsiteY1" fmla="*/ 61912 h 100427"/>
              <a:gd name="connsiteX2" fmla="*/ 52040 w 74716"/>
              <a:gd name="connsiteY2" fmla="*/ 100012 h 100427"/>
              <a:gd name="connsiteX3" fmla="*/ 28228 w 74716"/>
              <a:gd name="connsiteY3" fmla="*/ 80962 h 100427"/>
              <a:gd name="connsiteX4" fmla="*/ 1240 w 74716"/>
              <a:gd name="connsiteY4" fmla="*/ 61912 h 100427"/>
              <a:gd name="connsiteX5" fmla="*/ 74265 w 74716"/>
              <a:gd name="connsiteY5" fmla="*/ 0 h 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16" h="100427">
                <a:moveTo>
                  <a:pt x="74265" y="0"/>
                </a:moveTo>
                <a:cubicBezTo>
                  <a:pt x="79557" y="0"/>
                  <a:pt x="36694" y="45243"/>
                  <a:pt x="32990" y="61912"/>
                </a:cubicBezTo>
                <a:cubicBezTo>
                  <a:pt x="29286" y="78581"/>
                  <a:pt x="52834" y="96837"/>
                  <a:pt x="52040" y="100012"/>
                </a:cubicBezTo>
                <a:cubicBezTo>
                  <a:pt x="51246" y="103187"/>
                  <a:pt x="36695" y="87312"/>
                  <a:pt x="28228" y="80962"/>
                </a:cubicBezTo>
                <a:cubicBezTo>
                  <a:pt x="19761" y="74612"/>
                  <a:pt x="-5904" y="71437"/>
                  <a:pt x="1240" y="61912"/>
                </a:cubicBezTo>
                <a:cubicBezTo>
                  <a:pt x="8384" y="52387"/>
                  <a:pt x="68973" y="0"/>
                  <a:pt x="742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5380A8C-95EE-4BA4-9F09-58AC756E9694}"/>
              </a:ext>
            </a:extLst>
          </p:cNvPr>
          <p:cNvSpPr/>
          <p:nvPr/>
        </p:nvSpPr>
        <p:spPr>
          <a:xfrm>
            <a:off x="5697083" y="3900488"/>
            <a:ext cx="19609" cy="135313"/>
          </a:xfrm>
          <a:custGeom>
            <a:avLst/>
            <a:gdLst>
              <a:gd name="connsiteX0" fmla="*/ 19505 w 19609"/>
              <a:gd name="connsiteY0" fmla="*/ 0 h 135313"/>
              <a:gd name="connsiteX1" fmla="*/ 8392 w 19609"/>
              <a:gd name="connsiteY1" fmla="*/ 109537 h 135313"/>
              <a:gd name="connsiteX2" fmla="*/ 14742 w 19609"/>
              <a:gd name="connsiteY2" fmla="*/ 134937 h 135313"/>
              <a:gd name="connsiteX3" fmla="*/ 5217 w 19609"/>
              <a:gd name="connsiteY3" fmla="*/ 123825 h 135313"/>
              <a:gd name="connsiteX4" fmla="*/ 455 w 19609"/>
              <a:gd name="connsiteY4" fmla="*/ 111125 h 135313"/>
              <a:gd name="connsiteX5" fmla="*/ 19505 w 19609"/>
              <a:gd name="connsiteY5" fmla="*/ 0 h 1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9" h="135313">
                <a:moveTo>
                  <a:pt x="19505" y="0"/>
                </a:moveTo>
                <a:cubicBezTo>
                  <a:pt x="20828" y="-265"/>
                  <a:pt x="9186" y="87048"/>
                  <a:pt x="8392" y="109537"/>
                </a:cubicBezTo>
                <a:cubicBezTo>
                  <a:pt x="7598" y="132026"/>
                  <a:pt x="15271" y="132556"/>
                  <a:pt x="14742" y="134937"/>
                </a:cubicBezTo>
                <a:cubicBezTo>
                  <a:pt x="14213" y="137318"/>
                  <a:pt x="7598" y="127794"/>
                  <a:pt x="5217" y="123825"/>
                </a:cubicBezTo>
                <a:cubicBezTo>
                  <a:pt x="2836" y="119856"/>
                  <a:pt x="-1397" y="128852"/>
                  <a:pt x="455" y="111125"/>
                </a:cubicBezTo>
                <a:cubicBezTo>
                  <a:pt x="2307" y="93398"/>
                  <a:pt x="18182" y="265"/>
                  <a:pt x="195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5D610D2B-1544-4898-8ED0-C006E074D267}"/>
              </a:ext>
            </a:extLst>
          </p:cNvPr>
          <p:cNvSpPr/>
          <p:nvPr/>
        </p:nvSpPr>
        <p:spPr>
          <a:xfrm>
            <a:off x="5394254" y="4041293"/>
            <a:ext cx="255150" cy="91009"/>
          </a:xfrm>
          <a:custGeom>
            <a:avLst/>
            <a:gdLst>
              <a:gd name="connsiteX0" fmla="*/ 71 w 255150"/>
              <a:gd name="connsiteY0" fmla="*/ 62395 h 91009"/>
              <a:gd name="connsiteX1" fmla="*/ 147709 w 255150"/>
              <a:gd name="connsiteY1" fmla="*/ 54457 h 91009"/>
              <a:gd name="connsiteX2" fmla="*/ 252484 w 255150"/>
              <a:gd name="connsiteY2" fmla="*/ 482 h 91009"/>
              <a:gd name="connsiteX3" fmla="*/ 220734 w 255150"/>
              <a:gd name="connsiteY3" fmla="*/ 30645 h 91009"/>
              <a:gd name="connsiteX4" fmla="*/ 185809 w 255150"/>
              <a:gd name="connsiteY4" fmla="*/ 76682 h 91009"/>
              <a:gd name="connsiteX5" fmla="*/ 128659 w 255150"/>
              <a:gd name="connsiteY5" fmla="*/ 90970 h 91009"/>
              <a:gd name="connsiteX6" fmla="*/ 71 w 255150"/>
              <a:gd name="connsiteY6" fmla="*/ 62395 h 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150" h="91009">
                <a:moveTo>
                  <a:pt x="71" y="62395"/>
                </a:moveTo>
                <a:cubicBezTo>
                  <a:pt x="3246" y="56310"/>
                  <a:pt x="105640" y="64776"/>
                  <a:pt x="147709" y="54457"/>
                </a:cubicBezTo>
                <a:cubicBezTo>
                  <a:pt x="189778" y="44138"/>
                  <a:pt x="240313" y="4451"/>
                  <a:pt x="252484" y="482"/>
                </a:cubicBezTo>
                <a:cubicBezTo>
                  <a:pt x="264655" y="-3487"/>
                  <a:pt x="231846" y="17945"/>
                  <a:pt x="220734" y="30645"/>
                </a:cubicBezTo>
                <a:cubicBezTo>
                  <a:pt x="209622" y="43345"/>
                  <a:pt x="201155" y="66628"/>
                  <a:pt x="185809" y="76682"/>
                </a:cubicBezTo>
                <a:cubicBezTo>
                  <a:pt x="170463" y="86736"/>
                  <a:pt x="156705" y="91499"/>
                  <a:pt x="128659" y="90970"/>
                </a:cubicBezTo>
                <a:cubicBezTo>
                  <a:pt x="100613" y="90441"/>
                  <a:pt x="-3104" y="68480"/>
                  <a:pt x="71" y="62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5051DFC-C2F8-4541-8DF5-B5D017EEC83F}"/>
              </a:ext>
            </a:extLst>
          </p:cNvPr>
          <p:cNvSpPr/>
          <p:nvPr/>
        </p:nvSpPr>
        <p:spPr>
          <a:xfrm>
            <a:off x="5181600" y="4109977"/>
            <a:ext cx="217529" cy="33506"/>
          </a:xfrm>
          <a:custGeom>
            <a:avLst/>
            <a:gdLst>
              <a:gd name="connsiteX0" fmla="*/ 0 w 217529"/>
              <a:gd name="connsiteY0" fmla="*/ 11173 h 33506"/>
              <a:gd name="connsiteX1" fmla="*/ 112713 w 217529"/>
              <a:gd name="connsiteY1" fmla="*/ 23873 h 33506"/>
              <a:gd name="connsiteX2" fmla="*/ 215900 w 217529"/>
              <a:gd name="connsiteY2" fmla="*/ 61 h 33506"/>
              <a:gd name="connsiteX3" fmla="*/ 171450 w 217529"/>
              <a:gd name="connsiteY3" fmla="*/ 17523 h 33506"/>
              <a:gd name="connsiteX4" fmla="*/ 111125 w 217529"/>
              <a:gd name="connsiteY4" fmla="*/ 33398 h 33506"/>
              <a:gd name="connsiteX5" fmla="*/ 0 w 217529"/>
              <a:gd name="connsiteY5" fmla="*/ 11173 h 3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29" h="33506">
                <a:moveTo>
                  <a:pt x="0" y="11173"/>
                </a:moveTo>
                <a:cubicBezTo>
                  <a:pt x="265" y="9585"/>
                  <a:pt x="76730" y="25725"/>
                  <a:pt x="112713" y="23873"/>
                </a:cubicBezTo>
                <a:cubicBezTo>
                  <a:pt x="148696" y="22021"/>
                  <a:pt x="206111" y="1119"/>
                  <a:pt x="215900" y="61"/>
                </a:cubicBezTo>
                <a:cubicBezTo>
                  <a:pt x="225689" y="-997"/>
                  <a:pt x="188912" y="11967"/>
                  <a:pt x="171450" y="17523"/>
                </a:cubicBezTo>
                <a:cubicBezTo>
                  <a:pt x="153988" y="23079"/>
                  <a:pt x="137054" y="31546"/>
                  <a:pt x="111125" y="33398"/>
                </a:cubicBezTo>
                <a:cubicBezTo>
                  <a:pt x="85196" y="35250"/>
                  <a:pt x="-265" y="12761"/>
                  <a:pt x="0" y="1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4E65B91-1BCA-443A-ACAE-855DE8A56EDB}"/>
              </a:ext>
            </a:extLst>
          </p:cNvPr>
          <p:cNvSpPr/>
          <p:nvPr/>
        </p:nvSpPr>
        <p:spPr>
          <a:xfrm>
            <a:off x="5244442" y="3617921"/>
            <a:ext cx="502824" cy="140986"/>
          </a:xfrm>
          <a:custGeom>
            <a:avLst/>
            <a:gdLst>
              <a:gd name="connsiteX0" fmla="*/ 5421 w 502824"/>
              <a:gd name="connsiteY0" fmla="*/ 26979 h 140986"/>
              <a:gd name="connsiteX1" fmla="*/ 62571 w 502824"/>
              <a:gd name="connsiteY1" fmla="*/ 26979 h 140986"/>
              <a:gd name="connsiteX2" fmla="*/ 224496 w 502824"/>
              <a:gd name="connsiteY2" fmla="*/ 4754 h 140986"/>
              <a:gd name="connsiteX3" fmla="*/ 486433 w 502824"/>
              <a:gd name="connsiteY3" fmla="*/ 131754 h 140986"/>
              <a:gd name="connsiteX4" fmla="*/ 467383 w 502824"/>
              <a:gd name="connsiteY4" fmla="*/ 130167 h 140986"/>
              <a:gd name="connsiteX5" fmla="*/ 402296 w 502824"/>
              <a:gd name="connsiteY5" fmla="*/ 122229 h 140986"/>
              <a:gd name="connsiteX6" fmla="*/ 280058 w 502824"/>
              <a:gd name="connsiteY6" fmla="*/ 63492 h 140986"/>
              <a:gd name="connsiteX7" fmla="*/ 184808 w 502824"/>
              <a:gd name="connsiteY7" fmla="*/ 52379 h 140986"/>
              <a:gd name="connsiteX8" fmla="*/ 5421 w 502824"/>
              <a:gd name="connsiteY8" fmla="*/ 26979 h 1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824" h="140986">
                <a:moveTo>
                  <a:pt x="5421" y="26979"/>
                </a:moveTo>
                <a:cubicBezTo>
                  <a:pt x="-14952" y="22746"/>
                  <a:pt x="26059" y="30683"/>
                  <a:pt x="62571" y="26979"/>
                </a:cubicBezTo>
                <a:cubicBezTo>
                  <a:pt x="99083" y="23275"/>
                  <a:pt x="153852" y="-12709"/>
                  <a:pt x="224496" y="4754"/>
                </a:cubicBezTo>
                <a:cubicBezTo>
                  <a:pt x="295140" y="22216"/>
                  <a:pt x="445952" y="110852"/>
                  <a:pt x="486433" y="131754"/>
                </a:cubicBezTo>
                <a:cubicBezTo>
                  <a:pt x="526914" y="152656"/>
                  <a:pt x="481406" y="131754"/>
                  <a:pt x="467383" y="130167"/>
                </a:cubicBezTo>
                <a:cubicBezTo>
                  <a:pt x="453360" y="128580"/>
                  <a:pt x="433517" y="133341"/>
                  <a:pt x="402296" y="122229"/>
                </a:cubicBezTo>
                <a:cubicBezTo>
                  <a:pt x="371075" y="111117"/>
                  <a:pt x="316306" y="75134"/>
                  <a:pt x="280058" y="63492"/>
                </a:cubicBezTo>
                <a:cubicBezTo>
                  <a:pt x="243810" y="51850"/>
                  <a:pt x="184808" y="52379"/>
                  <a:pt x="184808" y="52379"/>
                </a:cubicBezTo>
                <a:lnTo>
                  <a:pt x="5421" y="269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AD409AAF-F71B-4A24-9964-1FCD55FC83BC}"/>
              </a:ext>
            </a:extLst>
          </p:cNvPr>
          <p:cNvSpPr/>
          <p:nvPr/>
        </p:nvSpPr>
        <p:spPr>
          <a:xfrm>
            <a:off x="5157462" y="3736533"/>
            <a:ext cx="106746" cy="107913"/>
          </a:xfrm>
          <a:custGeom>
            <a:avLst/>
            <a:gdLst>
              <a:gd name="connsiteX0" fmla="*/ 106688 w 106746"/>
              <a:gd name="connsiteY0" fmla="*/ 442 h 107913"/>
              <a:gd name="connsiteX1" fmla="*/ 24138 w 106746"/>
              <a:gd name="connsiteY1" fmla="*/ 81405 h 107913"/>
              <a:gd name="connsiteX2" fmla="*/ 326 w 106746"/>
              <a:gd name="connsiteY2" fmla="*/ 106805 h 107913"/>
              <a:gd name="connsiteX3" fmla="*/ 36838 w 106746"/>
              <a:gd name="connsiteY3" fmla="*/ 51242 h 107913"/>
              <a:gd name="connsiteX4" fmla="*/ 106688 w 106746"/>
              <a:gd name="connsiteY4" fmla="*/ 442 h 10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46" h="107913">
                <a:moveTo>
                  <a:pt x="106688" y="442"/>
                </a:moveTo>
                <a:cubicBezTo>
                  <a:pt x="104571" y="5469"/>
                  <a:pt x="41865" y="63678"/>
                  <a:pt x="24138" y="81405"/>
                </a:cubicBezTo>
                <a:cubicBezTo>
                  <a:pt x="6411" y="99132"/>
                  <a:pt x="-1791" y="111832"/>
                  <a:pt x="326" y="106805"/>
                </a:cubicBezTo>
                <a:cubicBezTo>
                  <a:pt x="2443" y="101778"/>
                  <a:pt x="20434" y="67911"/>
                  <a:pt x="36838" y="51242"/>
                </a:cubicBezTo>
                <a:cubicBezTo>
                  <a:pt x="53242" y="34573"/>
                  <a:pt x="108805" y="-4585"/>
                  <a:pt x="106688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74308A26-0977-40D4-BB5D-B9583491A586}"/>
              </a:ext>
            </a:extLst>
          </p:cNvPr>
          <p:cNvSpPr/>
          <p:nvPr/>
        </p:nvSpPr>
        <p:spPr>
          <a:xfrm>
            <a:off x="5306903" y="4135114"/>
            <a:ext cx="291408" cy="40173"/>
          </a:xfrm>
          <a:custGeom>
            <a:avLst/>
            <a:gdLst>
              <a:gd name="connsiteX0" fmla="*/ 110 w 291408"/>
              <a:gd name="connsiteY0" fmla="*/ 40011 h 40173"/>
              <a:gd name="connsiteX1" fmla="*/ 135047 w 291408"/>
              <a:gd name="connsiteY1" fmla="*/ 16199 h 40173"/>
              <a:gd name="connsiteX2" fmla="*/ 290622 w 291408"/>
              <a:gd name="connsiteY2" fmla="*/ 30486 h 40173"/>
              <a:gd name="connsiteX3" fmla="*/ 193785 w 291408"/>
              <a:gd name="connsiteY3" fmla="*/ 8261 h 40173"/>
              <a:gd name="connsiteX4" fmla="*/ 157272 w 291408"/>
              <a:gd name="connsiteY4" fmla="*/ 1911 h 40173"/>
              <a:gd name="connsiteX5" fmla="*/ 110 w 291408"/>
              <a:gd name="connsiteY5" fmla="*/ 40011 h 4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08" h="40173">
                <a:moveTo>
                  <a:pt x="110" y="40011"/>
                </a:moveTo>
                <a:cubicBezTo>
                  <a:pt x="-3594" y="42392"/>
                  <a:pt x="86628" y="17786"/>
                  <a:pt x="135047" y="16199"/>
                </a:cubicBezTo>
                <a:cubicBezTo>
                  <a:pt x="183466" y="14611"/>
                  <a:pt x="280832" y="31809"/>
                  <a:pt x="290622" y="30486"/>
                </a:cubicBezTo>
                <a:cubicBezTo>
                  <a:pt x="300412" y="29163"/>
                  <a:pt x="216010" y="13023"/>
                  <a:pt x="193785" y="8261"/>
                </a:cubicBezTo>
                <a:cubicBezTo>
                  <a:pt x="171560" y="3498"/>
                  <a:pt x="191933" y="-3381"/>
                  <a:pt x="157272" y="1911"/>
                </a:cubicBezTo>
                <a:cubicBezTo>
                  <a:pt x="122612" y="7203"/>
                  <a:pt x="3814" y="37630"/>
                  <a:pt x="110" y="40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C2704BF0-7F9A-4BD6-B62D-3B03B5EB3983}"/>
              </a:ext>
            </a:extLst>
          </p:cNvPr>
          <p:cNvSpPr/>
          <p:nvPr/>
        </p:nvSpPr>
        <p:spPr>
          <a:xfrm>
            <a:off x="5046338" y="3940112"/>
            <a:ext cx="102957" cy="292410"/>
          </a:xfrm>
          <a:custGeom>
            <a:avLst/>
            <a:gdLst>
              <a:gd name="connsiteX0" fmla="*/ 25725 w 102957"/>
              <a:gd name="connsiteY0" fmla="*/ 63 h 292410"/>
              <a:gd name="connsiteX1" fmla="*/ 325 w 102957"/>
              <a:gd name="connsiteY1" fmla="*/ 106426 h 292410"/>
              <a:gd name="connsiteX2" fmla="*/ 46362 w 102957"/>
              <a:gd name="connsiteY2" fmla="*/ 169926 h 292410"/>
              <a:gd name="connsiteX3" fmla="*/ 101925 w 102957"/>
              <a:gd name="connsiteY3" fmla="*/ 292163 h 292410"/>
              <a:gd name="connsiteX4" fmla="*/ 78112 w 102957"/>
              <a:gd name="connsiteY4" fmla="*/ 198501 h 292410"/>
              <a:gd name="connsiteX5" fmla="*/ 24137 w 102957"/>
              <a:gd name="connsiteY5" fmla="*/ 92138 h 292410"/>
              <a:gd name="connsiteX6" fmla="*/ 25725 w 102957"/>
              <a:gd name="connsiteY6" fmla="*/ 63 h 29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57" h="292410">
                <a:moveTo>
                  <a:pt x="25725" y="63"/>
                </a:moveTo>
                <a:cubicBezTo>
                  <a:pt x="21756" y="2444"/>
                  <a:pt x="-3114" y="78116"/>
                  <a:pt x="325" y="106426"/>
                </a:cubicBezTo>
                <a:cubicBezTo>
                  <a:pt x="3764" y="134736"/>
                  <a:pt x="29429" y="138970"/>
                  <a:pt x="46362" y="169926"/>
                </a:cubicBezTo>
                <a:cubicBezTo>
                  <a:pt x="63295" y="200882"/>
                  <a:pt x="96633" y="287401"/>
                  <a:pt x="101925" y="292163"/>
                </a:cubicBezTo>
                <a:cubicBezTo>
                  <a:pt x="107217" y="296926"/>
                  <a:pt x="91077" y="231838"/>
                  <a:pt x="78112" y="198501"/>
                </a:cubicBezTo>
                <a:cubicBezTo>
                  <a:pt x="65147" y="165164"/>
                  <a:pt x="33133" y="121771"/>
                  <a:pt x="24137" y="92138"/>
                </a:cubicBezTo>
                <a:cubicBezTo>
                  <a:pt x="15141" y="62505"/>
                  <a:pt x="29694" y="-2318"/>
                  <a:pt x="2572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35514DF-A93A-4587-9027-BA7BAAB3E5E2}"/>
              </a:ext>
            </a:extLst>
          </p:cNvPr>
          <p:cNvSpPr/>
          <p:nvPr/>
        </p:nvSpPr>
        <p:spPr>
          <a:xfrm>
            <a:off x="5119096" y="3915470"/>
            <a:ext cx="128549" cy="287371"/>
          </a:xfrm>
          <a:custGeom>
            <a:avLst/>
            <a:gdLst>
              <a:gd name="connsiteX0" fmla="*/ 54567 w 128549"/>
              <a:gd name="connsiteY0" fmla="*/ 893 h 287371"/>
              <a:gd name="connsiteX1" fmla="*/ 8529 w 128549"/>
              <a:gd name="connsiteY1" fmla="*/ 119955 h 287371"/>
              <a:gd name="connsiteX2" fmla="*/ 8529 w 128549"/>
              <a:gd name="connsiteY2" fmla="*/ 151705 h 287371"/>
              <a:gd name="connsiteX3" fmla="*/ 38692 w 128549"/>
              <a:gd name="connsiteY3" fmla="*/ 185043 h 287371"/>
              <a:gd name="connsiteX4" fmla="*/ 126004 w 128549"/>
              <a:gd name="connsiteY4" fmla="*/ 285055 h 287371"/>
              <a:gd name="connsiteX5" fmla="*/ 95842 w 128549"/>
              <a:gd name="connsiteY5" fmla="*/ 250130 h 287371"/>
              <a:gd name="connsiteX6" fmla="*/ 592 w 128549"/>
              <a:gd name="connsiteY6" fmla="*/ 189805 h 287371"/>
              <a:gd name="connsiteX7" fmla="*/ 54567 w 128549"/>
              <a:gd name="connsiteY7" fmla="*/ 893 h 28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49" h="287371">
                <a:moveTo>
                  <a:pt x="54567" y="893"/>
                </a:moveTo>
                <a:cubicBezTo>
                  <a:pt x="55890" y="-10749"/>
                  <a:pt x="16202" y="94820"/>
                  <a:pt x="8529" y="119955"/>
                </a:cubicBezTo>
                <a:cubicBezTo>
                  <a:pt x="856" y="145090"/>
                  <a:pt x="3502" y="140857"/>
                  <a:pt x="8529" y="151705"/>
                </a:cubicBezTo>
                <a:cubicBezTo>
                  <a:pt x="13556" y="162553"/>
                  <a:pt x="19113" y="162818"/>
                  <a:pt x="38692" y="185043"/>
                </a:cubicBezTo>
                <a:cubicBezTo>
                  <a:pt x="58271" y="207268"/>
                  <a:pt x="116479" y="274207"/>
                  <a:pt x="126004" y="285055"/>
                </a:cubicBezTo>
                <a:cubicBezTo>
                  <a:pt x="135529" y="295903"/>
                  <a:pt x="116744" y="266005"/>
                  <a:pt x="95842" y="250130"/>
                </a:cubicBezTo>
                <a:cubicBezTo>
                  <a:pt x="74940" y="234255"/>
                  <a:pt x="7736" y="230022"/>
                  <a:pt x="592" y="189805"/>
                </a:cubicBezTo>
                <a:cubicBezTo>
                  <a:pt x="-6552" y="149588"/>
                  <a:pt x="53244" y="12535"/>
                  <a:pt x="54567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81C9C03-97C3-4E0F-A143-A1DCFD4D8D99}"/>
              </a:ext>
            </a:extLst>
          </p:cNvPr>
          <p:cNvSpPr/>
          <p:nvPr/>
        </p:nvSpPr>
        <p:spPr>
          <a:xfrm>
            <a:off x="5371686" y="3864426"/>
            <a:ext cx="269609" cy="222448"/>
          </a:xfrm>
          <a:custGeom>
            <a:avLst/>
            <a:gdLst>
              <a:gd name="connsiteX0" fmla="*/ 106777 w 269609"/>
              <a:gd name="connsiteY0" fmla="*/ 221799 h 222448"/>
              <a:gd name="connsiteX1" fmla="*/ 14702 w 269609"/>
              <a:gd name="connsiteY1" fmla="*/ 172587 h 222448"/>
              <a:gd name="connsiteX2" fmla="*/ 2002 w 269609"/>
              <a:gd name="connsiteY2" fmla="*/ 117024 h 222448"/>
              <a:gd name="connsiteX3" fmla="*/ 33752 w 269609"/>
              <a:gd name="connsiteY3" fmla="*/ 45587 h 222448"/>
              <a:gd name="connsiteX4" fmla="*/ 102014 w 269609"/>
              <a:gd name="connsiteY4" fmla="*/ 4312 h 222448"/>
              <a:gd name="connsiteX5" fmla="*/ 186152 w 269609"/>
              <a:gd name="connsiteY5" fmla="*/ 4312 h 222448"/>
              <a:gd name="connsiteX6" fmla="*/ 244889 w 269609"/>
              <a:gd name="connsiteY6" fmla="*/ 31299 h 222448"/>
              <a:gd name="connsiteX7" fmla="*/ 268702 w 269609"/>
              <a:gd name="connsiteY7" fmla="*/ 105912 h 222448"/>
              <a:gd name="connsiteX8" fmla="*/ 257589 w 269609"/>
              <a:gd name="connsiteY8" fmla="*/ 140837 h 222448"/>
              <a:gd name="connsiteX9" fmla="*/ 194089 w 269609"/>
              <a:gd name="connsiteY9" fmla="*/ 169412 h 222448"/>
              <a:gd name="connsiteX10" fmla="*/ 176627 w 269609"/>
              <a:gd name="connsiteY10" fmla="*/ 199574 h 222448"/>
              <a:gd name="connsiteX11" fmla="*/ 106777 w 269609"/>
              <a:gd name="connsiteY11" fmla="*/ 221799 h 22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609" h="222448">
                <a:moveTo>
                  <a:pt x="106777" y="221799"/>
                </a:moveTo>
                <a:cubicBezTo>
                  <a:pt x="79790" y="217301"/>
                  <a:pt x="32164" y="190049"/>
                  <a:pt x="14702" y="172587"/>
                </a:cubicBezTo>
                <a:cubicBezTo>
                  <a:pt x="-2760" y="155125"/>
                  <a:pt x="-1173" y="138191"/>
                  <a:pt x="2002" y="117024"/>
                </a:cubicBezTo>
                <a:cubicBezTo>
                  <a:pt x="5177" y="95857"/>
                  <a:pt x="17083" y="64372"/>
                  <a:pt x="33752" y="45587"/>
                </a:cubicBezTo>
                <a:cubicBezTo>
                  <a:pt x="50421" y="26802"/>
                  <a:pt x="76614" y="11191"/>
                  <a:pt x="102014" y="4312"/>
                </a:cubicBezTo>
                <a:cubicBezTo>
                  <a:pt x="127414" y="-2567"/>
                  <a:pt x="162340" y="-186"/>
                  <a:pt x="186152" y="4312"/>
                </a:cubicBezTo>
                <a:cubicBezTo>
                  <a:pt x="209965" y="8810"/>
                  <a:pt x="231131" y="14366"/>
                  <a:pt x="244889" y="31299"/>
                </a:cubicBezTo>
                <a:cubicBezTo>
                  <a:pt x="258647" y="48232"/>
                  <a:pt x="266585" y="87656"/>
                  <a:pt x="268702" y="105912"/>
                </a:cubicBezTo>
                <a:cubicBezTo>
                  <a:pt x="270819" y="124168"/>
                  <a:pt x="270024" y="130254"/>
                  <a:pt x="257589" y="140837"/>
                </a:cubicBezTo>
                <a:cubicBezTo>
                  <a:pt x="245154" y="151420"/>
                  <a:pt x="207583" y="159623"/>
                  <a:pt x="194089" y="169412"/>
                </a:cubicBezTo>
                <a:cubicBezTo>
                  <a:pt x="180595" y="179201"/>
                  <a:pt x="186152" y="192960"/>
                  <a:pt x="176627" y="199574"/>
                </a:cubicBezTo>
                <a:cubicBezTo>
                  <a:pt x="167102" y="206188"/>
                  <a:pt x="133764" y="226297"/>
                  <a:pt x="106777" y="22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EF90931-F808-47B2-90E5-CF4332ADBCB2}"/>
              </a:ext>
            </a:extLst>
          </p:cNvPr>
          <p:cNvSpPr/>
          <p:nvPr/>
        </p:nvSpPr>
        <p:spPr>
          <a:xfrm>
            <a:off x="5500688" y="3875088"/>
            <a:ext cx="55562" cy="55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4DCB290-A1DE-438E-87D1-C62DD063B43D}"/>
              </a:ext>
            </a:extLst>
          </p:cNvPr>
          <p:cNvSpPr/>
          <p:nvPr/>
        </p:nvSpPr>
        <p:spPr>
          <a:xfrm>
            <a:off x="5305188" y="3404202"/>
            <a:ext cx="345472" cy="102620"/>
          </a:xfrm>
          <a:custGeom>
            <a:avLst/>
            <a:gdLst>
              <a:gd name="connsiteX0" fmla="*/ 237 w 345472"/>
              <a:gd name="connsiteY0" fmla="*/ 102586 h 102620"/>
              <a:gd name="connsiteX1" fmla="*/ 238362 w 345472"/>
              <a:gd name="connsiteY1" fmla="*/ 20036 h 102620"/>
              <a:gd name="connsiteX2" fmla="*/ 344725 w 345472"/>
              <a:gd name="connsiteY2" fmla="*/ 34323 h 102620"/>
              <a:gd name="connsiteX3" fmla="*/ 281225 w 345472"/>
              <a:gd name="connsiteY3" fmla="*/ 5748 h 102620"/>
              <a:gd name="connsiteX4" fmla="*/ 195500 w 345472"/>
              <a:gd name="connsiteY4" fmla="*/ 8923 h 102620"/>
              <a:gd name="connsiteX5" fmla="*/ 237 w 345472"/>
              <a:gd name="connsiteY5" fmla="*/ 102586 h 10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72" h="102620">
                <a:moveTo>
                  <a:pt x="237" y="102586"/>
                </a:moveTo>
                <a:cubicBezTo>
                  <a:pt x="7381" y="104438"/>
                  <a:pt x="180947" y="31413"/>
                  <a:pt x="238362" y="20036"/>
                </a:cubicBezTo>
                <a:cubicBezTo>
                  <a:pt x="295777" y="8659"/>
                  <a:pt x="337581" y="36704"/>
                  <a:pt x="344725" y="34323"/>
                </a:cubicBezTo>
                <a:cubicBezTo>
                  <a:pt x="351869" y="31942"/>
                  <a:pt x="306096" y="9981"/>
                  <a:pt x="281225" y="5748"/>
                </a:cubicBezTo>
                <a:cubicBezTo>
                  <a:pt x="256354" y="1515"/>
                  <a:pt x="241537" y="-6158"/>
                  <a:pt x="195500" y="8923"/>
                </a:cubicBezTo>
                <a:cubicBezTo>
                  <a:pt x="149463" y="24004"/>
                  <a:pt x="-6907" y="100734"/>
                  <a:pt x="237" y="10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FACE1F-BAB8-4F02-9DC8-3360861ECA83}"/>
              </a:ext>
            </a:extLst>
          </p:cNvPr>
          <p:cNvSpPr/>
          <p:nvPr/>
        </p:nvSpPr>
        <p:spPr>
          <a:xfrm>
            <a:off x="5635479" y="3446101"/>
            <a:ext cx="253713" cy="100547"/>
          </a:xfrm>
          <a:custGeom>
            <a:avLst/>
            <a:gdLst>
              <a:gd name="connsiteX0" fmla="*/ 146 w 253713"/>
              <a:gd name="connsiteY0" fmla="*/ 362 h 100547"/>
              <a:gd name="connsiteX1" fmla="*/ 138259 w 253713"/>
              <a:gd name="connsiteY1" fmla="*/ 19412 h 100547"/>
              <a:gd name="connsiteX2" fmla="*/ 252559 w 253713"/>
              <a:gd name="connsiteY2" fmla="*/ 100374 h 100547"/>
              <a:gd name="connsiteX3" fmla="*/ 195409 w 253713"/>
              <a:gd name="connsiteY3" fmla="*/ 40049 h 100547"/>
              <a:gd name="connsiteX4" fmla="*/ 165246 w 253713"/>
              <a:gd name="connsiteY4" fmla="*/ 9887 h 100547"/>
              <a:gd name="connsiteX5" fmla="*/ 146 w 253713"/>
              <a:gd name="connsiteY5" fmla="*/ 362 h 10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13" h="100547">
                <a:moveTo>
                  <a:pt x="146" y="362"/>
                </a:moveTo>
                <a:cubicBezTo>
                  <a:pt x="-4352" y="1949"/>
                  <a:pt x="96190" y="2743"/>
                  <a:pt x="138259" y="19412"/>
                </a:cubicBezTo>
                <a:cubicBezTo>
                  <a:pt x="180328" y="36081"/>
                  <a:pt x="243034" y="96935"/>
                  <a:pt x="252559" y="100374"/>
                </a:cubicBezTo>
                <a:cubicBezTo>
                  <a:pt x="262084" y="103814"/>
                  <a:pt x="209961" y="55130"/>
                  <a:pt x="195409" y="40049"/>
                </a:cubicBezTo>
                <a:cubicBezTo>
                  <a:pt x="180857" y="24968"/>
                  <a:pt x="191969" y="17295"/>
                  <a:pt x="165246" y="9887"/>
                </a:cubicBezTo>
                <a:cubicBezTo>
                  <a:pt x="138523" y="2479"/>
                  <a:pt x="4644" y="-1225"/>
                  <a:pt x="14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3F3CD65A-BFB1-4AA5-9E63-C83E5227E38A}"/>
              </a:ext>
            </a:extLst>
          </p:cNvPr>
          <p:cNvSpPr/>
          <p:nvPr/>
        </p:nvSpPr>
        <p:spPr>
          <a:xfrm>
            <a:off x="4017929" y="3956905"/>
            <a:ext cx="354143" cy="159590"/>
          </a:xfrm>
          <a:custGeom>
            <a:avLst/>
            <a:gdLst>
              <a:gd name="connsiteX0" fmla="*/ 34 w 354143"/>
              <a:gd name="connsiteY0" fmla="*/ 159483 h 159590"/>
              <a:gd name="connsiteX1" fmla="*/ 207996 w 354143"/>
              <a:gd name="connsiteY1" fmla="*/ 34070 h 159590"/>
              <a:gd name="connsiteX2" fmla="*/ 352459 w 354143"/>
              <a:gd name="connsiteY2" fmla="*/ 26133 h 159590"/>
              <a:gd name="connsiteX3" fmla="*/ 281021 w 354143"/>
              <a:gd name="connsiteY3" fmla="*/ 10258 h 159590"/>
              <a:gd name="connsiteX4" fmla="*/ 192121 w 354143"/>
              <a:gd name="connsiteY4" fmla="*/ 10258 h 159590"/>
              <a:gd name="connsiteX5" fmla="*/ 34 w 354143"/>
              <a:gd name="connsiteY5" fmla="*/ 159483 h 15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143" h="159590">
                <a:moveTo>
                  <a:pt x="34" y="159483"/>
                </a:moveTo>
                <a:cubicBezTo>
                  <a:pt x="2680" y="163452"/>
                  <a:pt x="149259" y="56295"/>
                  <a:pt x="207996" y="34070"/>
                </a:cubicBezTo>
                <a:cubicBezTo>
                  <a:pt x="266733" y="11845"/>
                  <a:pt x="340288" y="30102"/>
                  <a:pt x="352459" y="26133"/>
                </a:cubicBezTo>
                <a:cubicBezTo>
                  <a:pt x="364630" y="22164"/>
                  <a:pt x="307744" y="12904"/>
                  <a:pt x="281021" y="10258"/>
                </a:cubicBezTo>
                <a:cubicBezTo>
                  <a:pt x="254298" y="7612"/>
                  <a:pt x="235777" y="-11438"/>
                  <a:pt x="192121" y="10258"/>
                </a:cubicBezTo>
                <a:cubicBezTo>
                  <a:pt x="148465" y="31954"/>
                  <a:pt x="-2612" y="155514"/>
                  <a:pt x="34" y="159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1B66078-EE27-4821-99A4-CCAD16F7E432}"/>
              </a:ext>
            </a:extLst>
          </p:cNvPr>
          <p:cNvSpPr/>
          <p:nvPr/>
        </p:nvSpPr>
        <p:spPr>
          <a:xfrm>
            <a:off x="3994891" y="4036192"/>
            <a:ext cx="518906" cy="331580"/>
          </a:xfrm>
          <a:custGeom>
            <a:avLst/>
            <a:gdLst>
              <a:gd name="connsiteX0" fmla="*/ 847 w 518906"/>
              <a:gd name="connsiteY0" fmla="*/ 329433 h 331580"/>
              <a:gd name="connsiteX1" fmla="*/ 53234 w 518906"/>
              <a:gd name="connsiteY1" fmla="*/ 232596 h 331580"/>
              <a:gd name="connsiteX2" fmla="*/ 81809 w 518906"/>
              <a:gd name="connsiteY2" fmla="*/ 137346 h 331580"/>
              <a:gd name="connsiteX3" fmla="*/ 150072 w 518906"/>
              <a:gd name="connsiteY3" fmla="*/ 51621 h 331580"/>
              <a:gd name="connsiteX4" fmla="*/ 292947 w 518906"/>
              <a:gd name="connsiteY4" fmla="*/ 3996 h 331580"/>
              <a:gd name="connsiteX5" fmla="*/ 378672 w 518906"/>
              <a:gd name="connsiteY5" fmla="*/ 7171 h 331580"/>
              <a:gd name="connsiteX6" fmla="*/ 459634 w 518906"/>
              <a:gd name="connsiteY6" fmla="*/ 43683 h 331580"/>
              <a:gd name="connsiteX7" fmla="*/ 518372 w 518906"/>
              <a:gd name="connsiteY7" fmla="*/ 148458 h 331580"/>
              <a:gd name="connsiteX8" fmla="*/ 489797 w 518906"/>
              <a:gd name="connsiteY8" fmla="*/ 186558 h 331580"/>
              <a:gd name="connsiteX9" fmla="*/ 508847 w 518906"/>
              <a:gd name="connsiteY9" fmla="*/ 151633 h 331580"/>
              <a:gd name="connsiteX10" fmla="*/ 499322 w 518906"/>
              <a:gd name="connsiteY10" fmla="*/ 116708 h 331580"/>
              <a:gd name="connsiteX11" fmla="*/ 369147 w 518906"/>
              <a:gd name="connsiteY11" fmla="*/ 45271 h 331580"/>
              <a:gd name="connsiteX12" fmla="*/ 294534 w 518906"/>
              <a:gd name="connsiteY12" fmla="*/ 35746 h 331580"/>
              <a:gd name="connsiteX13" fmla="*/ 215159 w 518906"/>
              <a:gd name="connsiteY13" fmla="*/ 81783 h 331580"/>
              <a:gd name="connsiteX14" fmla="*/ 153247 w 518906"/>
              <a:gd name="connsiteY14" fmla="*/ 159571 h 331580"/>
              <a:gd name="connsiteX15" fmla="*/ 153247 w 518906"/>
              <a:gd name="connsiteY15" fmla="*/ 202433 h 331580"/>
              <a:gd name="connsiteX16" fmla="*/ 169122 w 518906"/>
              <a:gd name="connsiteY16" fmla="*/ 256408 h 331580"/>
              <a:gd name="connsiteX17" fmla="*/ 148484 w 518906"/>
              <a:gd name="connsiteY17" fmla="*/ 210371 h 331580"/>
              <a:gd name="connsiteX18" fmla="*/ 107209 w 518906"/>
              <a:gd name="connsiteY18" fmla="*/ 246883 h 331580"/>
              <a:gd name="connsiteX19" fmla="*/ 99272 w 518906"/>
              <a:gd name="connsiteY19" fmla="*/ 294508 h 331580"/>
              <a:gd name="connsiteX20" fmla="*/ 847 w 518906"/>
              <a:gd name="connsiteY20" fmla="*/ 329433 h 33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8906" h="331580">
                <a:moveTo>
                  <a:pt x="847" y="329433"/>
                </a:moveTo>
                <a:cubicBezTo>
                  <a:pt x="-6826" y="319114"/>
                  <a:pt x="39740" y="264610"/>
                  <a:pt x="53234" y="232596"/>
                </a:cubicBezTo>
                <a:cubicBezTo>
                  <a:pt x="66728" y="200581"/>
                  <a:pt x="65669" y="167508"/>
                  <a:pt x="81809" y="137346"/>
                </a:cubicBezTo>
                <a:cubicBezTo>
                  <a:pt x="97949" y="107183"/>
                  <a:pt x="114882" y="73846"/>
                  <a:pt x="150072" y="51621"/>
                </a:cubicBezTo>
                <a:cubicBezTo>
                  <a:pt x="185262" y="29396"/>
                  <a:pt x="254847" y="11404"/>
                  <a:pt x="292947" y="3996"/>
                </a:cubicBezTo>
                <a:cubicBezTo>
                  <a:pt x="331047" y="-3412"/>
                  <a:pt x="350891" y="556"/>
                  <a:pt x="378672" y="7171"/>
                </a:cubicBezTo>
                <a:cubicBezTo>
                  <a:pt x="406453" y="13785"/>
                  <a:pt x="436351" y="20135"/>
                  <a:pt x="459634" y="43683"/>
                </a:cubicBezTo>
                <a:cubicBezTo>
                  <a:pt x="482917" y="67231"/>
                  <a:pt x="513345" y="124646"/>
                  <a:pt x="518372" y="148458"/>
                </a:cubicBezTo>
                <a:cubicBezTo>
                  <a:pt x="523399" y="172270"/>
                  <a:pt x="491384" y="186029"/>
                  <a:pt x="489797" y="186558"/>
                </a:cubicBezTo>
                <a:cubicBezTo>
                  <a:pt x="488210" y="187087"/>
                  <a:pt x="507260" y="163275"/>
                  <a:pt x="508847" y="151633"/>
                </a:cubicBezTo>
                <a:cubicBezTo>
                  <a:pt x="510434" y="139991"/>
                  <a:pt x="522605" y="134435"/>
                  <a:pt x="499322" y="116708"/>
                </a:cubicBezTo>
                <a:cubicBezTo>
                  <a:pt x="476039" y="98981"/>
                  <a:pt x="403278" y="58765"/>
                  <a:pt x="369147" y="45271"/>
                </a:cubicBezTo>
                <a:cubicBezTo>
                  <a:pt x="335016" y="31777"/>
                  <a:pt x="320199" y="29661"/>
                  <a:pt x="294534" y="35746"/>
                </a:cubicBezTo>
                <a:cubicBezTo>
                  <a:pt x="268869" y="41831"/>
                  <a:pt x="238707" y="61146"/>
                  <a:pt x="215159" y="81783"/>
                </a:cubicBezTo>
                <a:cubicBezTo>
                  <a:pt x="191611" y="102420"/>
                  <a:pt x="163566" y="139463"/>
                  <a:pt x="153247" y="159571"/>
                </a:cubicBezTo>
                <a:cubicBezTo>
                  <a:pt x="142928" y="179679"/>
                  <a:pt x="150601" y="186294"/>
                  <a:pt x="153247" y="202433"/>
                </a:cubicBezTo>
                <a:cubicBezTo>
                  <a:pt x="155893" y="218572"/>
                  <a:pt x="169916" y="255085"/>
                  <a:pt x="169122" y="256408"/>
                </a:cubicBezTo>
                <a:cubicBezTo>
                  <a:pt x="168328" y="257731"/>
                  <a:pt x="158803" y="211958"/>
                  <a:pt x="148484" y="210371"/>
                </a:cubicBezTo>
                <a:cubicBezTo>
                  <a:pt x="138165" y="208783"/>
                  <a:pt x="115411" y="232860"/>
                  <a:pt x="107209" y="246883"/>
                </a:cubicBezTo>
                <a:cubicBezTo>
                  <a:pt x="99007" y="260906"/>
                  <a:pt x="114882" y="278633"/>
                  <a:pt x="99272" y="294508"/>
                </a:cubicBezTo>
                <a:cubicBezTo>
                  <a:pt x="83662" y="310383"/>
                  <a:pt x="8520" y="339752"/>
                  <a:pt x="847" y="329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B796B72-FDC0-4598-8505-A3BE9FC4014B}"/>
              </a:ext>
            </a:extLst>
          </p:cNvPr>
          <p:cNvSpPr/>
          <p:nvPr/>
        </p:nvSpPr>
        <p:spPr>
          <a:xfrm>
            <a:off x="4360488" y="4019351"/>
            <a:ext cx="183522" cy="199168"/>
          </a:xfrm>
          <a:custGeom>
            <a:avLst/>
            <a:gdLst>
              <a:gd name="connsiteX0" fmla="*/ 375 w 183522"/>
              <a:gd name="connsiteY0" fmla="*/ 199 h 199168"/>
              <a:gd name="connsiteX1" fmla="*/ 113087 w 183522"/>
              <a:gd name="connsiteY1" fmla="*/ 49412 h 199168"/>
              <a:gd name="connsiteX2" fmla="*/ 181350 w 183522"/>
              <a:gd name="connsiteY2" fmla="*/ 195462 h 199168"/>
              <a:gd name="connsiteX3" fmla="*/ 165475 w 183522"/>
              <a:gd name="connsiteY3" fmla="*/ 147837 h 199168"/>
              <a:gd name="connsiteX4" fmla="*/ 154362 w 183522"/>
              <a:gd name="connsiteY4" fmla="*/ 63699 h 199168"/>
              <a:gd name="connsiteX5" fmla="*/ 375 w 183522"/>
              <a:gd name="connsiteY5" fmla="*/ 199 h 19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22" h="199168">
                <a:moveTo>
                  <a:pt x="375" y="199"/>
                </a:moveTo>
                <a:cubicBezTo>
                  <a:pt x="-6504" y="-2182"/>
                  <a:pt x="82925" y="16868"/>
                  <a:pt x="113087" y="49412"/>
                </a:cubicBezTo>
                <a:cubicBezTo>
                  <a:pt x="143250" y="81956"/>
                  <a:pt x="172619" y="179058"/>
                  <a:pt x="181350" y="195462"/>
                </a:cubicBezTo>
                <a:cubicBezTo>
                  <a:pt x="190081" y="211866"/>
                  <a:pt x="169973" y="169798"/>
                  <a:pt x="165475" y="147837"/>
                </a:cubicBezTo>
                <a:cubicBezTo>
                  <a:pt x="160977" y="125877"/>
                  <a:pt x="181614" y="88041"/>
                  <a:pt x="154362" y="63699"/>
                </a:cubicBezTo>
                <a:cubicBezTo>
                  <a:pt x="127110" y="39357"/>
                  <a:pt x="7254" y="2580"/>
                  <a:pt x="375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6CBA251-F747-4643-BDB6-3716214CD549}"/>
              </a:ext>
            </a:extLst>
          </p:cNvPr>
          <p:cNvSpPr/>
          <p:nvPr/>
        </p:nvSpPr>
        <p:spPr>
          <a:xfrm>
            <a:off x="4122727" y="4040216"/>
            <a:ext cx="270264" cy="83015"/>
          </a:xfrm>
          <a:custGeom>
            <a:avLst/>
            <a:gdLst>
              <a:gd name="connsiteX0" fmla="*/ 269886 w 270264"/>
              <a:gd name="connsiteY0" fmla="*/ 19022 h 83015"/>
              <a:gd name="connsiteX1" fmla="*/ 114311 w 270264"/>
              <a:gd name="connsiteY1" fmla="*/ 14259 h 83015"/>
              <a:gd name="connsiteX2" fmla="*/ 3186 w 270264"/>
              <a:gd name="connsiteY2" fmla="*/ 82522 h 83015"/>
              <a:gd name="connsiteX3" fmla="*/ 33348 w 270264"/>
              <a:gd name="connsiteY3" fmla="*/ 42834 h 83015"/>
              <a:gd name="connsiteX4" fmla="*/ 66686 w 270264"/>
              <a:gd name="connsiteY4" fmla="*/ 1559 h 83015"/>
              <a:gd name="connsiteX5" fmla="*/ 269886 w 270264"/>
              <a:gd name="connsiteY5" fmla="*/ 19022 h 8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64" h="83015">
                <a:moveTo>
                  <a:pt x="269886" y="19022"/>
                </a:moveTo>
                <a:cubicBezTo>
                  <a:pt x="277823" y="21139"/>
                  <a:pt x="158761" y="3676"/>
                  <a:pt x="114311" y="14259"/>
                </a:cubicBezTo>
                <a:cubicBezTo>
                  <a:pt x="69861" y="24842"/>
                  <a:pt x="16680" y="77760"/>
                  <a:pt x="3186" y="82522"/>
                </a:cubicBezTo>
                <a:cubicBezTo>
                  <a:pt x="-10308" y="87284"/>
                  <a:pt x="22765" y="56328"/>
                  <a:pt x="33348" y="42834"/>
                </a:cubicBezTo>
                <a:cubicBezTo>
                  <a:pt x="43931" y="29340"/>
                  <a:pt x="26734" y="9232"/>
                  <a:pt x="66686" y="1559"/>
                </a:cubicBezTo>
                <a:cubicBezTo>
                  <a:pt x="106638" y="-6114"/>
                  <a:pt x="261949" y="16905"/>
                  <a:pt x="269886" y="19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FD3CC6A-A2FA-4E2F-97E6-5623D19BE90F}"/>
              </a:ext>
            </a:extLst>
          </p:cNvPr>
          <p:cNvSpPr/>
          <p:nvPr/>
        </p:nvSpPr>
        <p:spPr>
          <a:xfrm>
            <a:off x="4136324" y="4244967"/>
            <a:ext cx="222971" cy="61019"/>
          </a:xfrm>
          <a:custGeom>
            <a:avLst/>
            <a:gdLst>
              <a:gd name="connsiteX0" fmla="*/ 222951 w 222971"/>
              <a:gd name="connsiteY0" fmla="*/ 52396 h 61019"/>
              <a:gd name="connsiteX1" fmla="*/ 99126 w 222971"/>
              <a:gd name="connsiteY1" fmla="*/ 60333 h 61019"/>
              <a:gd name="connsiteX2" fmla="*/ 11814 w 222971"/>
              <a:gd name="connsiteY2" fmla="*/ 33346 h 61019"/>
              <a:gd name="connsiteX3" fmla="*/ 3876 w 222971"/>
              <a:gd name="connsiteY3" fmla="*/ 8 h 61019"/>
              <a:gd name="connsiteX4" fmla="*/ 40389 w 222971"/>
              <a:gd name="connsiteY4" fmla="*/ 36521 h 61019"/>
              <a:gd name="connsiteX5" fmla="*/ 89601 w 222971"/>
              <a:gd name="connsiteY5" fmla="*/ 46046 h 61019"/>
              <a:gd name="connsiteX6" fmla="*/ 222951 w 222971"/>
              <a:gd name="connsiteY6" fmla="*/ 52396 h 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71" h="61019">
                <a:moveTo>
                  <a:pt x="222951" y="52396"/>
                </a:moveTo>
                <a:cubicBezTo>
                  <a:pt x="224539" y="54777"/>
                  <a:pt x="134315" y="63508"/>
                  <a:pt x="99126" y="60333"/>
                </a:cubicBezTo>
                <a:cubicBezTo>
                  <a:pt x="63937" y="57158"/>
                  <a:pt x="27689" y="43400"/>
                  <a:pt x="11814" y="33346"/>
                </a:cubicBezTo>
                <a:cubicBezTo>
                  <a:pt x="-4061" y="23292"/>
                  <a:pt x="-887" y="-521"/>
                  <a:pt x="3876" y="8"/>
                </a:cubicBezTo>
                <a:cubicBezTo>
                  <a:pt x="8638" y="537"/>
                  <a:pt x="26101" y="28848"/>
                  <a:pt x="40389" y="36521"/>
                </a:cubicBezTo>
                <a:cubicBezTo>
                  <a:pt x="54676" y="44194"/>
                  <a:pt x="59174" y="43136"/>
                  <a:pt x="89601" y="46046"/>
                </a:cubicBezTo>
                <a:cubicBezTo>
                  <a:pt x="120028" y="48956"/>
                  <a:pt x="221363" y="50015"/>
                  <a:pt x="222951" y="52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A05105-7B04-463F-BFF7-4CC2E55F82EE}"/>
              </a:ext>
            </a:extLst>
          </p:cNvPr>
          <p:cNvSpPr/>
          <p:nvPr/>
        </p:nvSpPr>
        <p:spPr>
          <a:xfrm>
            <a:off x="4110246" y="4254499"/>
            <a:ext cx="216744" cy="80964"/>
          </a:xfrm>
          <a:custGeom>
            <a:avLst/>
            <a:gdLst>
              <a:gd name="connsiteX0" fmla="*/ 23604 w 216744"/>
              <a:gd name="connsiteY0" fmla="*/ 1 h 80964"/>
              <a:gd name="connsiteX1" fmla="*/ 1379 w 216744"/>
              <a:gd name="connsiteY1" fmla="*/ 63501 h 80964"/>
              <a:gd name="connsiteX2" fmla="*/ 71229 w 216744"/>
              <a:gd name="connsiteY2" fmla="*/ 79376 h 80964"/>
              <a:gd name="connsiteX3" fmla="*/ 215692 w 216744"/>
              <a:gd name="connsiteY3" fmla="*/ 76201 h 80964"/>
              <a:gd name="connsiteX4" fmla="*/ 131554 w 216744"/>
              <a:gd name="connsiteY4" fmla="*/ 80964 h 80964"/>
              <a:gd name="connsiteX5" fmla="*/ 37892 w 216744"/>
              <a:gd name="connsiteY5" fmla="*/ 76201 h 80964"/>
              <a:gd name="connsiteX6" fmla="*/ 9317 w 216744"/>
              <a:gd name="connsiteY6" fmla="*/ 61914 h 80964"/>
              <a:gd name="connsiteX7" fmla="*/ 23604 w 216744"/>
              <a:gd name="connsiteY7" fmla="*/ 1 h 8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744" h="80964">
                <a:moveTo>
                  <a:pt x="23604" y="1"/>
                </a:moveTo>
                <a:cubicBezTo>
                  <a:pt x="22281" y="265"/>
                  <a:pt x="-6558" y="50272"/>
                  <a:pt x="1379" y="63501"/>
                </a:cubicBezTo>
                <a:cubicBezTo>
                  <a:pt x="9316" y="76730"/>
                  <a:pt x="35510" y="77259"/>
                  <a:pt x="71229" y="79376"/>
                </a:cubicBezTo>
                <a:cubicBezTo>
                  <a:pt x="106948" y="81493"/>
                  <a:pt x="205638" y="75936"/>
                  <a:pt x="215692" y="76201"/>
                </a:cubicBezTo>
                <a:cubicBezTo>
                  <a:pt x="225746" y="76466"/>
                  <a:pt x="161187" y="80964"/>
                  <a:pt x="131554" y="80964"/>
                </a:cubicBezTo>
                <a:cubicBezTo>
                  <a:pt x="101921" y="80964"/>
                  <a:pt x="58265" y="79376"/>
                  <a:pt x="37892" y="76201"/>
                </a:cubicBezTo>
                <a:cubicBezTo>
                  <a:pt x="17519" y="73026"/>
                  <a:pt x="12492" y="74614"/>
                  <a:pt x="9317" y="61914"/>
                </a:cubicBezTo>
                <a:cubicBezTo>
                  <a:pt x="6142" y="49214"/>
                  <a:pt x="24927" y="-263"/>
                  <a:pt x="236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3DC6469-37C8-4A45-8568-F5C714D8BAF5}"/>
              </a:ext>
            </a:extLst>
          </p:cNvPr>
          <p:cNvSpPr/>
          <p:nvPr/>
        </p:nvSpPr>
        <p:spPr>
          <a:xfrm>
            <a:off x="4137008" y="4324031"/>
            <a:ext cx="203293" cy="14729"/>
          </a:xfrm>
          <a:custGeom>
            <a:avLst/>
            <a:gdLst>
              <a:gd name="connsiteX0" fmla="*/ 17 w 203293"/>
              <a:gd name="connsiteY0" fmla="*/ 319 h 14729"/>
              <a:gd name="connsiteX1" fmla="*/ 139717 w 203293"/>
              <a:gd name="connsiteY1" fmla="*/ 5082 h 14729"/>
              <a:gd name="connsiteX2" fmla="*/ 203217 w 203293"/>
              <a:gd name="connsiteY2" fmla="*/ 9844 h 14729"/>
              <a:gd name="connsiteX3" fmla="*/ 149242 w 203293"/>
              <a:gd name="connsiteY3" fmla="*/ 14607 h 14729"/>
              <a:gd name="connsiteX4" fmla="*/ 17 w 203293"/>
              <a:gd name="connsiteY4" fmla="*/ 319 h 1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93" h="14729">
                <a:moveTo>
                  <a:pt x="17" y="319"/>
                </a:moveTo>
                <a:cubicBezTo>
                  <a:pt x="-1570" y="-1268"/>
                  <a:pt x="105850" y="3495"/>
                  <a:pt x="139717" y="5082"/>
                </a:cubicBezTo>
                <a:cubicBezTo>
                  <a:pt x="173584" y="6669"/>
                  <a:pt x="201630" y="8257"/>
                  <a:pt x="203217" y="9844"/>
                </a:cubicBezTo>
                <a:cubicBezTo>
                  <a:pt x="204804" y="11431"/>
                  <a:pt x="181521" y="13020"/>
                  <a:pt x="149242" y="14607"/>
                </a:cubicBezTo>
                <a:cubicBezTo>
                  <a:pt x="116963" y="16194"/>
                  <a:pt x="1604" y="1906"/>
                  <a:pt x="17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E5B9E91-1F5C-496F-BB97-4C1A9D8FBA26}"/>
              </a:ext>
            </a:extLst>
          </p:cNvPr>
          <p:cNvSpPr/>
          <p:nvPr/>
        </p:nvSpPr>
        <p:spPr>
          <a:xfrm>
            <a:off x="4351253" y="4225925"/>
            <a:ext cx="195402" cy="80995"/>
          </a:xfrm>
          <a:custGeom>
            <a:avLst/>
            <a:gdLst>
              <a:gd name="connsiteX0" fmla="*/ 195347 w 195402"/>
              <a:gd name="connsiteY0" fmla="*/ 0 h 80995"/>
              <a:gd name="connsiteX1" fmla="*/ 90572 w 195402"/>
              <a:gd name="connsiteY1" fmla="*/ 66675 h 80995"/>
              <a:gd name="connsiteX2" fmla="*/ 85 w 195402"/>
              <a:gd name="connsiteY2" fmla="*/ 80963 h 80995"/>
              <a:gd name="connsiteX3" fmla="*/ 76285 w 195402"/>
              <a:gd name="connsiteY3" fmla="*/ 65088 h 80995"/>
              <a:gd name="connsiteX4" fmla="*/ 195347 w 195402"/>
              <a:gd name="connsiteY4" fmla="*/ 0 h 8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02" h="80995">
                <a:moveTo>
                  <a:pt x="195347" y="0"/>
                </a:moveTo>
                <a:cubicBezTo>
                  <a:pt x="197728" y="264"/>
                  <a:pt x="123116" y="53181"/>
                  <a:pt x="90572" y="66675"/>
                </a:cubicBezTo>
                <a:cubicBezTo>
                  <a:pt x="58028" y="80169"/>
                  <a:pt x="2466" y="81227"/>
                  <a:pt x="85" y="80963"/>
                </a:cubicBezTo>
                <a:cubicBezTo>
                  <a:pt x="-2296" y="80699"/>
                  <a:pt x="45329" y="77259"/>
                  <a:pt x="76285" y="65088"/>
                </a:cubicBezTo>
                <a:cubicBezTo>
                  <a:pt x="107241" y="52917"/>
                  <a:pt x="192966" y="-264"/>
                  <a:pt x="1953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AA99A69-3D7E-47A4-8E2B-DC3FF54F1123}"/>
              </a:ext>
            </a:extLst>
          </p:cNvPr>
          <p:cNvSpPr/>
          <p:nvPr/>
        </p:nvSpPr>
        <p:spPr>
          <a:xfrm>
            <a:off x="4353613" y="4214813"/>
            <a:ext cx="151712" cy="79476"/>
          </a:xfrm>
          <a:custGeom>
            <a:avLst/>
            <a:gdLst>
              <a:gd name="connsiteX0" fmla="*/ 151712 w 151712"/>
              <a:gd name="connsiteY0" fmla="*/ 0 h 79476"/>
              <a:gd name="connsiteX1" fmla="*/ 78687 w 151712"/>
              <a:gd name="connsiteY1" fmla="*/ 53975 h 79476"/>
              <a:gd name="connsiteX2" fmla="*/ 900 w 151712"/>
              <a:gd name="connsiteY2" fmla="*/ 79375 h 79476"/>
              <a:gd name="connsiteX3" fmla="*/ 34237 w 151712"/>
              <a:gd name="connsiteY3" fmla="*/ 63500 h 79476"/>
              <a:gd name="connsiteX4" fmla="*/ 151712 w 151712"/>
              <a:gd name="connsiteY4" fmla="*/ 0 h 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2" h="79476">
                <a:moveTo>
                  <a:pt x="151712" y="0"/>
                </a:moveTo>
                <a:cubicBezTo>
                  <a:pt x="127767" y="20373"/>
                  <a:pt x="103822" y="40746"/>
                  <a:pt x="78687" y="53975"/>
                </a:cubicBezTo>
                <a:cubicBezTo>
                  <a:pt x="53552" y="67204"/>
                  <a:pt x="8308" y="77788"/>
                  <a:pt x="900" y="79375"/>
                </a:cubicBezTo>
                <a:cubicBezTo>
                  <a:pt x="-6508" y="80962"/>
                  <a:pt x="34237" y="63500"/>
                  <a:pt x="34237" y="63500"/>
                </a:cubicBezTo>
                <a:lnTo>
                  <a:pt x="1517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C063027-B29D-49FD-BD88-00EE817B3918}"/>
              </a:ext>
            </a:extLst>
          </p:cNvPr>
          <p:cNvSpPr/>
          <p:nvPr/>
        </p:nvSpPr>
        <p:spPr>
          <a:xfrm>
            <a:off x="4232275" y="4065129"/>
            <a:ext cx="282869" cy="222911"/>
          </a:xfrm>
          <a:custGeom>
            <a:avLst/>
            <a:gdLst>
              <a:gd name="connsiteX0" fmla="*/ 0 w 282869"/>
              <a:gd name="connsiteY0" fmla="*/ 19509 h 222911"/>
              <a:gd name="connsiteX1" fmla="*/ 101600 w 282869"/>
              <a:gd name="connsiteY1" fmla="*/ 3634 h 222911"/>
              <a:gd name="connsiteX2" fmla="*/ 115888 w 282869"/>
              <a:gd name="connsiteY2" fmla="*/ 19509 h 222911"/>
              <a:gd name="connsiteX3" fmla="*/ 58738 w 282869"/>
              <a:gd name="connsiteY3" fmla="*/ 59196 h 222911"/>
              <a:gd name="connsiteX4" fmla="*/ 23813 w 282869"/>
              <a:gd name="connsiteY4" fmla="*/ 124284 h 222911"/>
              <a:gd name="connsiteX5" fmla="*/ 101600 w 282869"/>
              <a:gd name="connsiteY5" fmla="*/ 214771 h 222911"/>
              <a:gd name="connsiteX6" fmla="*/ 161925 w 282869"/>
              <a:gd name="connsiteY6" fmla="*/ 211596 h 222911"/>
              <a:gd name="connsiteX7" fmla="*/ 266700 w 282869"/>
              <a:gd name="connsiteY7" fmla="*/ 152859 h 222911"/>
              <a:gd name="connsiteX8" fmla="*/ 279400 w 282869"/>
              <a:gd name="connsiteY8" fmla="*/ 108409 h 222911"/>
              <a:gd name="connsiteX9" fmla="*/ 234950 w 282869"/>
              <a:gd name="connsiteY9" fmla="*/ 44909 h 222911"/>
              <a:gd name="connsiteX10" fmla="*/ 130175 w 282869"/>
              <a:gd name="connsiteY10" fmla="*/ 5221 h 222911"/>
              <a:gd name="connsiteX11" fmla="*/ 92075 w 282869"/>
              <a:gd name="connsiteY11" fmla="*/ 459 h 222911"/>
              <a:gd name="connsiteX12" fmla="*/ 0 w 282869"/>
              <a:gd name="connsiteY12" fmla="*/ 19509 h 22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69" h="222911">
                <a:moveTo>
                  <a:pt x="0" y="19509"/>
                </a:moveTo>
                <a:cubicBezTo>
                  <a:pt x="41142" y="11571"/>
                  <a:pt x="82285" y="3634"/>
                  <a:pt x="101600" y="3634"/>
                </a:cubicBezTo>
                <a:cubicBezTo>
                  <a:pt x="120915" y="3634"/>
                  <a:pt x="123032" y="10249"/>
                  <a:pt x="115888" y="19509"/>
                </a:cubicBezTo>
                <a:cubicBezTo>
                  <a:pt x="108744" y="28769"/>
                  <a:pt x="74084" y="41734"/>
                  <a:pt x="58738" y="59196"/>
                </a:cubicBezTo>
                <a:cubicBezTo>
                  <a:pt x="43392" y="76658"/>
                  <a:pt x="16669" y="98355"/>
                  <a:pt x="23813" y="124284"/>
                </a:cubicBezTo>
                <a:cubicBezTo>
                  <a:pt x="30957" y="150213"/>
                  <a:pt x="78581" y="200219"/>
                  <a:pt x="101600" y="214771"/>
                </a:cubicBezTo>
                <a:cubicBezTo>
                  <a:pt x="124619" y="229323"/>
                  <a:pt x="134408" y="221915"/>
                  <a:pt x="161925" y="211596"/>
                </a:cubicBezTo>
                <a:cubicBezTo>
                  <a:pt x="189442" y="201277"/>
                  <a:pt x="247121" y="170057"/>
                  <a:pt x="266700" y="152859"/>
                </a:cubicBezTo>
                <a:cubicBezTo>
                  <a:pt x="286279" y="135661"/>
                  <a:pt x="284692" y="126401"/>
                  <a:pt x="279400" y="108409"/>
                </a:cubicBezTo>
                <a:cubicBezTo>
                  <a:pt x="274108" y="90417"/>
                  <a:pt x="259821" y="62107"/>
                  <a:pt x="234950" y="44909"/>
                </a:cubicBezTo>
                <a:cubicBezTo>
                  <a:pt x="210079" y="27711"/>
                  <a:pt x="153988" y="12629"/>
                  <a:pt x="130175" y="5221"/>
                </a:cubicBezTo>
                <a:cubicBezTo>
                  <a:pt x="106363" y="-2187"/>
                  <a:pt x="92075" y="459"/>
                  <a:pt x="92075" y="459"/>
                </a:cubicBezTo>
                <a:lnTo>
                  <a:pt x="0" y="195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401383CA-B523-4B18-90CE-E0330C4577BF}"/>
              </a:ext>
            </a:extLst>
          </p:cNvPr>
          <p:cNvSpPr/>
          <p:nvPr/>
        </p:nvSpPr>
        <p:spPr>
          <a:xfrm>
            <a:off x="4387850" y="4102100"/>
            <a:ext cx="53657" cy="536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6D27EFA-0249-4E67-BB0E-73B9C6D0691A}"/>
              </a:ext>
            </a:extLst>
          </p:cNvPr>
          <p:cNvSpPr/>
          <p:nvPr/>
        </p:nvSpPr>
        <p:spPr>
          <a:xfrm>
            <a:off x="3892440" y="3650745"/>
            <a:ext cx="341047" cy="286521"/>
          </a:xfrm>
          <a:custGeom>
            <a:avLst/>
            <a:gdLst>
              <a:gd name="connsiteX0" fmla="*/ 110 w 341047"/>
              <a:gd name="connsiteY0" fmla="*/ 286255 h 286521"/>
              <a:gd name="connsiteX1" fmla="*/ 38210 w 341047"/>
              <a:gd name="connsiteY1" fmla="*/ 129093 h 286521"/>
              <a:gd name="connsiteX2" fmla="*/ 68373 w 341047"/>
              <a:gd name="connsiteY2" fmla="*/ 149730 h 286521"/>
              <a:gd name="connsiteX3" fmla="*/ 90598 w 341047"/>
              <a:gd name="connsiteY3" fmla="*/ 132268 h 286521"/>
              <a:gd name="connsiteX4" fmla="*/ 169973 w 341047"/>
              <a:gd name="connsiteY4" fmla="*/ 70355 h 286521"/>
              <a:gd name="connsiteX5" fmla="*/ 338248 w 341047"/>
              <a:gd name="connsiteY5" fmla="*/ 505 h 286521"/>
              <a:gd name="connsiteX6" fmla="*/ 279510 w 341047"/>
              <a:gd name="connsiteY6" fmla="*/ 37018 h 286521"/>
              <a:gd name="connsiteX7" fmla="*/ 122348 w 341047"/>
              <a:gd name="connsiteY7" fmla="*/ 141793 h 286521"/>
              <a:gd name="connsiteX8" fmla="*/ 66785 w 341047"/>
              <a:gd name="connsiteY8" fmla="*/ 167193 h 286521"/>
              <a:gd name="connsiteX9" fmla="*/ 50910 w 341047"/>
              <a:gd name="connsiteY9" fmla="*/ 167193 h 286521"/>
              <a:gd name="connsiteX10" fmla="*/ 110 w 341047"/>
              <a:gd name="connsiteY10" fmla="*/ 286255 h 28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047" h="286521">
                <a:moveTo>
                  <a:pt x="110" y="286255"/>
                </a:moveTo>
                <a:cubicBezTo>
                  <a:pt x="-2007" y="279905"/>
                  <a:pt x="26833" y="151847"/>
                  <a:pt x="38210" y="129093"/>
                </a:cubicBezTo>
                <a:cubicBezTo>
                  <a:pt x="49587" y="106339"/>
                  <a:pt x="59642" y="149201"/>
                  <a:pt x="68373" y="149730"/>
                </a:cubicBezTo>
                <a:cubicBezTo>
                  <a:pt x="77104" y="150259"/>
                  <a:pt x="73665" y="145497"/>
                  <a:pt x="90598" y="132268"/>
                </a:cubicBezTo>
                <a:cubicBezTo>
                  <a:pt x="107531" y="119039"/>
                  <a:pt x="128698" y="92316"/>
                  <a:pt x="169973" y="70355"/>
                </a:cubicBezTo>
                <a:cubicBezTo>
                  <a:pt x="211248" y="48394"/>
                  <a:pt x="319992" y="6061"/>
                  <a:pt x="338248" y="505"/>
                </a:cubicBezTo>
                <a:cubicBezTo>
                  <a:pt x="356504" y="-5051"/>
                  <a:pt x="279510" y="37018"/>
                  <a:pt x="279510" y="37018"/>
                </a:cubicBezTo>
                <a:cubicBezTo>
                  <a:pt x="243527" y="60566"/>
                  <a:pt x="157802" y="120097"/>
                  <a:pt x="122348" y="141793"/>
                </a:cubicBezTo>
                <a:cubicBezTo>
                  <a:pt x="86894" y="163489"/>
                  <a:pt x="78691" y="162960"/>
                  <a:pt x="66785" y="167193"/>
                </a:cubicBezTo>
                <a:cubicBezTo>
                  <a:pt x="54879" y="171426"/>
                  <a:pt x="61493" y="150789"/>
                  <a:pt x="50910" y="167193"/>
                </a:cubicBezTo>
                <a:cubicBezTo>
                  <a:pt x="40327" y="183597"/>
                  <a:pt x="2227" y="292605"/>
                  <a:pt x="110" y="286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8638C31-6758-483B-8134-843F352D5E8E}"/>
              </a:ext>
            </a:extLst>
          </p:cNvPr>
          <p:cNvSpPr/>
          <p:nvPr/>
        </p:nvSpPr>
        <p:spPr>
          <a:xfrm>
            <a:off x="4060532" y="3694028"/>
            <a:ext cx="262749" cy="204912"/>
          </a:xfrm>
          <a:custGeom>
            <a:avLst/>
            <a:gdLst>
              <a:gd name="connsiteX0" fmla="*/ 262231 w 262749"/>
              <a:gd name="connsiteY0" fmla="*/ 85 h 204912"/>
              <a:gd name="connsiteX1" fmla="*/ 230481 w 262749"/>
              <a:gd name="connsiteY1" fmla="*/ 71522 h 204912"/>
              <a:gd name="connsiteX2" fmla="*/ 240006 w 262749"/>
              <a:gd name="connsiteY2" fmla="*/ 87397 h 204912"/>
              <a:gd name="connsiteX3" fmla="*/ 154281 w 262749"/>
              <a:gd name="connsiteY3" fmla="*/ 114385 h 204912"/>
              <a:gd name="connsiteX4" fmla="*/ 293 w 262749"/>
              <a:gd name="connsiteY4" fmla="*/ 204872 h 204912"/>
              <a:gd name="connsiteX5" fmla="*/ 117768 w 262749"/>
              <a:gd name="connsiteY5" fmla="*/ 125497 h 204912"/>
              <a:gd name="connsiteX6" fmla="*/ 200318 w 262749"/>
              <a:gd name="connsiteY6" fmla="*/ 87397 h 204912"/>
              <a:gd name="connsiteX7" fmla="*/ 262231 w 262749"/>
              <a:gd name="connsiteY7" fmla="*/ 85 h 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749" h="204912">
                <a:moveTo>
                  <a:pt x="262231" y="85"/>
                </a:moveTo>
                <a:cubicBezTo>
                  <a:pt x="267258" y="-2561"/>
                  <a:pt x="234185" y="56970"/>
                  <a:pt x="230481" y="71522"/>
                </a:cubicBezTo>
                <a:cubicBezTo>
                  <a:pt x="226777" y="86074"/>
                  <a:pt x="252706" y="80253"/>
                  <a:pt x="240006" y="87397"/>
                </a:cubicBezTo>
                <a:cubicBezTo>
                  <a:pt x="227306" y="94541"/>
                  <a:pt x="194233" y="94806"/>
                  <a:pt x="154281" y="114385"/>
                </a:cubicBezTo>
                <a:cubicBezTo>
                  <a:pt x="114329" y="133964"/>
                  <a:pt x="6378" y="203020"/>
                  <a:pt x="293" y="204872"/>
                </a:cubicBezTo>
                <a:cubicBezTo>
                  <a:pt x="-5793" y="206724"/>
                  <a:pt x="84430" y="145076"/>
                  <a:pt x="117768" y="125497"/>
                </a:cubicBezTo>
                <a:cubicBezTo>
                  <a:pt x="151105" y="105918"/>
                  <a:pt x="178358" y="106976"/>
                  <a:pt x="200318" y="87397"/>
                </a:cubicBezTo>
                <a:cubicBezTo>
                  <a:pt x="222278" y="67818"/>
                  <a:pt x="257204" y="2731"/>
                  <a:pt x="26223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B15AE77E-D6F7-4853-BC86-25764A0CA939}"/>
              </a:ext>
            </a:extLst>
          </p:cNvPr>
          <p:cNvSpPr/>
          <p:nvPr/>
        </p:nvSpPr>
        <p:spPr>
          <a:xfrm>
            <a:off x="3911576" y="3819196"/>
            <a:ext cx="147713" cy="125864"/>
          </a:xfrm>
          <a:custGeom>
            <a:avLst/>
            <a:gdLst>
              <a:gd name="connsiteX0" fmla="*/ 24 w 147713"/>
              <a:gd name="connsiteY0" fmla="*/ 125742 h 125864"/>
              <a:gd name="connsiteX1" fmla="*/ 101624 w 147713"/>
              <a:gd name="connsiteY1" fmla="*/ 62242 h 125864"/>
              <a:gd name="connsiteX2" fmla="*/ 117499 w 147713"/>
              <a:gd name="connsiteY2" fmla="*/ 25729 h 125864"/>
              <a:gd name="connsiteX3" fmla="*/ 147662 w 147713"/>
              <a:gd name="connsiteY3" fmla="*/ 67004 h 125864"/>
              <a:gd name="connsiteX4" fmla="*/ 123849 w 147713"/>
              <a:gd name="connsiteY4" fmla="*/ 329 h 125864"/>
              <a:gd name="connsiteX5" fmla="*/ 92099 w 147713"/>
              <a:gd name="connsiteY5" fmla="*/ 44779 h 125864"/>
              <a:gd name="connsiteX6" fmla="*/ 24 w 147713"/>
              <a:gd name="connsiteY6" fmla="*/ 125742 h 12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13" h="125864">
                <a:moveTo>
                  <a:pt x="24" y="125742"/>
                </a:moveTo>
                <a:cubicBezTo>
                  <a:pt x="1611" y="128652"/>
                  <a:pt x="82045" y="78911"/>
                  <a:pt x="101624" y="62242"/>
                </a:cubicBezTo>
                <a:cubicBezTo>
                  <a:pt x="121203" y="45573"/>
                  <a:pt x="109826" y="24935"/>
                  <a:pt x="117499" y="25729"/>
                </a:cubicBezTo>
                <a:cubicBezTo>
                  <a:pt x="125172" y="26523"/>
                  <a:pt x="146604" y="71237"/>
                  <a:pt x="147662" y="67004"/>
                </a:cubicBezTo>
                <a:cubicBezTo>
                  <a:pt x="148720" y="62771"/>
                  <a:pt x="133110" y="4033"/>
                  <a:pt x="123849" y="329"/>
                </a:cubicBezTo>
                <a:cubicBezTo>
                  <a:pt x="114589" y="-3375"/>
                  <a:pt x="110620" y="24935"/>
                  <a:pt x="92099" y="44779"/>
                </a:cubicBezTo>
                <a:cubicBezTo>
                  <a:pt x="73578" y="64623"/>
                  <a:pt x="-1563" y="122832"/>
                  <a:pt x="24" y="12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8A5315F-4FFA-43D3-8761-B5AF2A284C1C}"/>
              </a:ext>
            </a:extLst>
          </p:cNvPr>
          <p:cNvSpPr/>
          <p:nvPr/>
        </p:nvSpPr>
        <p:spPr>
          <a:xfrm>
            <a:off x="4676181" y="3894138"/>
            <a:ext cx="73703" cy="387350"/>
          </a:xfrm>
          <a:custGeom>
            <a:avLst/>
            <a:gdLst>
              <a:gd name="connsiteX0" fmla="*/ 10119 w 73703"/>
              <a:gd name="connsiteY0" fmla="*/ 0 h 387350"/>
              <a:gd name="connsiteX1" fmla="*/ 38694 w 73703"/>
              <a:gd name="connsiteY1" fmla="*/ 176212 h 387350"/>
              <a:gd name="connsiteX2" fmla="*/ 2182 w 73703"/>
              <a:gd name="connsiteY2" fmla="*/ 382587 h 387350"/>
              <a:gd name="connsiteX3" fmla="*/ 11707 w 73703"/>
              <a:gd name="connsiteY3" fmla="*/ 309562 h 387350"/>
              <a:gd name="connsiteX4" fmla="*/ 73619 w 73703"/>
              <a:gd name="connsiteY4" fmla="*/ 176212 h 387350"/>
              <a:gd name="connsiteX5" fmla="*/ 10119 w 73703"/>
              <a:gd name="connsiteY5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03" h="387350">
                <a:moveTo>
                  <a:pt x="10119" y="0"/>
                </a:moveTo>
                <a:cubicBezTo>
                  <a:pt x="4298" y="0"/>
                  <a:pt x="40017" y="112448"/>
                  <a:pt x="38694" y="176212"/>
                </a:cubicBezTo>
                <a:cubicBezTo>
                  <a:pt x="37371" y="239976"/>
                  <a:pt x="6680" y="360362"/>
                  <a:pt x="2182" y="382587"/>
                </a:cubicBezTo>
                <a:cubicBezTo>
                  <a:pt x="-2316" y="404812"/>
                  <a:pt x="-199" y="343958"/>
                  <a:pt x="11707" y="309562"/>
                </a:cubicBezTo>
                <a:cubicBezTo>
                  <a:pt x="23613" y="275166"/>
                  <a:pt x="70973" y="224895"/>
                  <a:pt x="73619" y="176212"/>
                </a:cubicBezTo>
                <a:cubicBezTo>
                  <a:pt x="76265" y="127529"/>
                  <a:pt x="15940" y="0"/>
                  <a:pt x="101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6D4E985-AF3A-43C6-80C3-2A4CAE2AE6ED}"/>
              </a:ext>
            </a:extLst>
          </p:cNvPr>
          <p:cNvSpPr/>
          <p:nvPr/>
        </p:nvSpPr>
        <p:spPr>
          <a:xfrm>
            <a:off x="4603457" y="4268341"/>
            <a:ext cx="72421" cy="273123"/>
          </a:xfrm>
          <a:custGeom>
            <a:avLst/>
            <a:gdLst>
              <a:gd name="connsiteX0" fmla="*/ 72260 w 72421"/>
              <a:gd name="connsiteY0" fmla="*/ 976 h 273123"/>
              <a:gd name="connsiteX1" fmla="*/ 36276 w 72421"/>
              <a:gd name="connsiteY1" fmla="*/ 144909 h 273123"/>
              <a:gd name="connsiteX2" fmla="*/ 293 w 72421"/>
              <a:gd name="connsiteY2" fmla="*/ 271909 h 273123"/>
              <a:gd name="connsiteX3" fmla="*/ 19343 w 72421"/>
              <a:gd name="connsiteY3" fmla="*/ 202059 h 273123"/>
              <a:gd name="connsiteX4" fmla="*/ 21460 w 72421"/>
              <a:gd name="connsiteY4" fmla="*/ 87759 h 273123"/>
              <a:gd name="connsiteX5" fmla="*/ 72260 w 72421"/>
              <a:gd name="connsiteY5" fmla="*/ 976 h 2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1" h="273123">
                <a:moveTo>
                  <a:pt x="72260" y="976"/>
                </a:moveTo>
                <a:cubicBezTo>
                  <a:pt x="74729" y="10501"/>
                  <a:pt x="48270" y="99754"/>
                  <a:pt x="36276" y="144909"/>
                </a:cubicBezTo>
                <a:cubicBezTo>
                  <a:pt x="24281" y="190065"/>
                  <a:pt x="3115" y="262384"/>
                  <a:pt x="293" y="271909"/>
                </a:cubicBezTo>
                <a:cubicBezTo>
                  <a:pt x="-2529" y="281434"/>
                  <a:pt x="15815" y="232751"/>
                  <a:pt x="19343" y="202059"/>
                </a:cubicBezTo>
                <a:cubicBezTo>
                  <a:pt x="22871" y="171367"/>
                  <a:pt x="12993" y="121626"/>
                  <a:pt x="21460" y="87759"/>
                </a:cubicBezTo>
                <a:cubicBezTo>
                  <a:pt x="29927" y="53892"/>
                  <a:pt x="69791" y="-8549"/>
                  <a:pt x="72260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BE8027F-268B-4C66-8713-B801961CA31B}"/>
              </a:ext>
            </a:extLst>
          </p:cNvPr>
          <p:cNvSpPr/>
          <p:nvPr/>
        </p:nvSpPr>
        <p:spPr>
          <a:xfrm>
            <a:off x="4479934" y="4582507"/>
            <a:ext cx="134561" cy="373001"/>
          </a:xfrm>
          <a:custGeom>
            <a:avLst/>
            <a:gdLst>
              <a:gd name="connsiteX0" fmla="*/ 134399 w 134561"/>
              <a:gd name="connsiteY0" fmla="*/ 76 h 373001"/>
              <a:gd name="connsiteX1" fmla="*/ 51849 w 134561"/>
              <a:gd name="connsiteY1" fmla="*/ 127076 h 373001"/>
              <a:gd name="connsiteX2" fmla="*/ 13749 w 134561"/>
              <a:gd name="connsiteY2" fmla="*/ 203276 h 373001"/>
              <a:gd name="connsiteX3" fmla="*/ 37033 w 134561"/>
              <a:gd name="connsiteY3" fmla="*/ 368376 h 373001"/>
              <a:gd name="connsiteX4" fmla="*/ 13749 w 134561"/>
              <a:gd name="connsiteY4" fmla="*/ 319693 h 373001"/>
              <a:gd name="connsiteX5" fmla="*/ 3166 w 134561"/>
              <a:gd name="connsiteY5" fmla="*/ 239260 h 373001"/>
              <a:gd name="connsiteX6" fmla="*/ 70899 w 134561"/>
              <a:gd name="connsiteY6" fmla="*/ 146126 h 373001"/>
              <a:gd name="connsiteX7" fmla="*/ 134399 w 134561"/>
              <a:gd name="connsiteY7" fmla="*/ 76 h 37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61" h="373001">
                <a:moveTo>
                  <a:pt x="134399" y="76"/>
                </a:moveTo>
                <a:cubicBezTo>
                  <a:pt x="131224" y="-3099"/>
                  <a:pt x="71957" y="93209"/>
                  <a:pt x="51849" y="127076"/>
                </a:cubicBezTo>
                <a:cubicBezTo>
                  <a:pt x="31741" y="160943"/>
                  <a:pt x="16218" y="163059"/>
                  <a:pt x="13749" y="203276"/>
                </a:cubicBezTo>
                <a:cubicBezTo>
                  <a:pt x="11280" y="243493"/>
                  <a:pt x="37033" y="348973"/>
                  <a:pt x="37033" y="368376"/>
                </a:cubicBezTo>
                <a:cubicBezTo>
                  <a:pt x="37033" y="387779"/>
                  <a:pt x="19393" y="341212"/>
                  <a:pt x="13749" y="319693"/>
                </a:cubicBezTo>
                <a:cubicBezTo>
                  <a:pt x="8105" y="298174"/>
                  <a:pt x="-6359" y="268188"/>
                  <a:pt x="3166" y="239260"/>
                </a:cubicBezTo>
                <a:cubicBezTo>
                  <a:pt x="12691" y="210332"/>
                  <a:pt x="48321" y="183520"/>
                  <a:pt x="70899" y="146126"/>
                </a:cubicBezTo>
                <a:cubicBezTo>
                  <a:pt x="93477" y="108732"/>
                  <a:pt x="137574" y="3251"/>
                  <a:pt x="13439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057E6D19-FE62-4F86-8BBD-55EE51FDB3BE}"/>
              </a:ext>
            </a:extLst>
          </p:cNvPr>
          <p:cNvSpPr/>
          <p:nvPr/>
        </p:nvSpPr>
        <p:spPr>
          <a:xfrm>
            <a:off x="4776758" y="4025855"/>
            <a:ext cx="85524" cy="354161"/>
          </a:xfrm>
          <a:custGeom>
            <a:avLst/>
            <a:gdLst>
              <a:gd name="connsiteX0" fmla="*/ 85225 w 85524"/>
              <a:gd name="connsiteY0" fmla="*/ 45 h 354161"/>
              <a:gd name="connsiteX1" fmla="*/ 30192 w 85524"/>
              <a:gd name="connsiteY1" fmla="*/ 224412 h 354161"/>
              <a:gd name="connsiteX2" fmla="*/ 23842 w 85524"/>
              <a:gd name="connsiteY2" fmla="*/ 353528 h 354161"/>
              <a:gd name="connsiteX3" fmla="*/ 19609 w 85524"/>
              <a:gd name="connsiteY3" fmla="*/ 270978 h 354161"/>
              <a:gd name="connsiteX4" fmla="*/ 2675 w 85524"/>
              <a:gd name="connsiteY4" fmla="*/ 205362 h 354161"/>
              <a:gd name="connsiteX5" fmla="*/ 85225 w 85524"/>
              <a:gd name="connsiteY5" fmla="*/ 45 h 35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24" h="354161">
                <a:moveTo>
                  <a:pt x="85225" y="45"/>
                </a:moveTo>
                <a:cubicBezTo>
                  <a:pt x="89811" y="3220"/>
                  <a:pt x="40422" y="165498"/>
                  <a:pt x="30192" y="224412"/>
                </a:cubicBezTo>
                <a:cubicBezTo>
                  <a:pt x="19962" y="283326"/>
                  <a:pt x="25606" y="345767"/>
                  <a:pt x="23842" y="353528"/>
                </a:cubicBezTo>
                <a:cubicBezTo>
                  <a:pt x="22078" y="361289"/>
                  <a:pt x="23137" y="295672"/>
                  <a:pt x="19609" y="270978"/>
                </a:cubicBezTo>
                <a:cubicBezTo>
                  <a:pt x="16081" y="246284"/>
                  <a:pt x="-7908" y="248401"/>
                  <a:pt x="2675" y="205362"/>
                </a:cubicBezTo>
                <a:cubicBezTo>
                  <a:pt x="13258" y="162323"/>
                  <a:pt x="80639" y="-3130"/>
                  <a:pt x="8522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C38FE65-37C6-4B4E-A8B3-4189D88F9E27}"/>
              </a:ext>
            </a:extLst>
          </p:cNvPr>
          <p:cNvSpPr/>
          <p:nvPr/>
        </p:nvSpPr>
        <p:spPr>
          <a:xfrm>
            <a:off x="5096768" y="4686020"/>
            <a:ext cx="156163" cy="286600"/>
          </a:xfrm>
          <a:custGeom>
            <a:avLst/>
            <a:gdLst>
              <a:gd name="connsiteX0" fmla="*/ 165 w 156163"/>
              <a:gd name="connsiteY0" fmla="*/ 2397 h 286600"/>
              <a:gd name="connsiteX1" fmla="*/ 84832 w 156163"/>
              <a:gd name="connsiteY1" fmla="*/ 70130 h 286600"/>
              <a:gd name="connsiteX2" fmla="*/ 139865 w 156163"/>
              <a:gd name="connsiteY2" fmla="*/ 184430 h 286600"/>
              <a:gd name="connsiteX3" fmla="*/ 154682 w 156163"/>
              <a:gd name="connsiteY3" fmla="*/ 256397 h 286600"/>
              <a:gd name="connsiteX4" fmla="*/ 154682 w 156163"/>
              <a:gd name="connsiteY4" fmla="*/ 286030 h 286600"/>
              <a:gd name="connsiteX5" fmla="*/ 146215 w 156163"/>
              <a:gd name="connsiteY5" fmla="*/ 233113 h 286600"/>
              <a:gd name="connsiteX6" fmla="*/ 108115 w 156163"/>
              <a:gd name="connsiteY6" fmla="*/ 154797 h 286600"/>
              <a:gd name="connsiteX7" fmla="*/ 165 w 156163"/>
              <a:gd name="connsiteY7" fmla="*/ 2397 h 2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63" h="286600">
                <a:moveTo>
                  <a:pt x="165" y="2397"/>
                </a:moveTo>
                <a:cubicBezTo>
                  <a:pt x="-3716" y="-11714"/>
                  <a:pt x="61549" y="39791"/>
                  <a:pt x="84832" y="70130"/>
                </a:cubicBezTo>
                <a:cubicBezTo>
                  <a:pt x="108115" y="100469"/>
                  <a:pt x="128223" y="153386"/>
                  <a:pt x="139865" y="184430"/>
                </a:cubicBezTo>
                <a:cubicBezTo>
                  <a:pt x="151507" y="215474"/>
                  <a:pt x="152213" y="239464"/>
                  <a:pt x="154682" y="256397"/>
                </a:cubicBezTo>
                <a:cubicBezTo>
                  <a:pt x="157151" y="273330"/>
                  <a:pt x="156093" y="289911"/>
                  <a:pt x="154682" y="286030"/>
                </a:cubicBezTo>
                <a:cubicBezTo>
                  <a:pt x="153271" y="282149"/>
                  <a:pt x="153976" y="254985"/>
                  <a:pt x="146215" y="233113"/>
                </a:cubicBezTo>
                <a:cubicBezTo>
                  <a:pt x="138454" y="211241"/>
                  <a:pt x="128929" y="188664"/>
                  <a:pt x="108115" y="154797"/>
                </a:cubicBezTo>
                <a:cubicBezTo>
                  <a:pt x="87301" y="120930"/>
                  <a:pt x="4046" y="16508"/>
                  <a:pt x="165" y="2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D5A2EEF-03F4-4C46-ACE7-75B3E6000ED2}"/>
              </a:ext>
            </a:extLst>
          </p:cNvPr>
          <p:cNvSpPr/>
          <p:nvPr/>
        </p:nvSpPr>
        <p:spPr>
          <a:xfrm>
            <a:off x="4616118" y="4629133"/>
            <a:ext cx="99852" cy="242065"/>
          </a:xfrm>
          <a:custGeom>
            <a:avLst/>
            <a:gdLst>
              <a:gd name="connsiteX0" fmla="*/ 99815 w 99852"/>
              <a:gd name="connsiteY0" fmla="*/ 17 h 242065"/>
              <a:gd name="connsiteX1" fmla="*/ 13032 w 99852"/>
              <a:gd name="connsiteY1" fmla="*/ 127017 h 242065"/>
              <a:gd name="connsiteX2" fmla="*/ 89232 w 99852"/>
              <a:gd name="connsiteY2" fmla="*/ 239200 h 242065"/>
              <a:gd name="connsiteX3" fmla="*/ 61715 w 99852"/>
              <a:gd name="connsiteY3" fmla="*/ 201100 h 242065"/>
              <a:gd name="connsiteX4" fmla="*/ 332 w 99852"/>
              <a:gd name="connsiteY4" fmla="*/ 118550 h 242065"/>
              <a:gd name="connsiteX5" fmla="*/ 99815 w 99852"/>
              <a:gd name="connsiteY5" fmla="*/ 17 h 2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2" h="242065">
                <a:moveTo>
                  <a:pt x="99815" y="17"/>
                </a:moveTo>
                <a:cubicBezTo>
                  <a:pt x="101932" y="1428"/>
                  <a:pt x="14796" y="87153"/>
                  <a:pt x="13032" y="127017"/>
                </a:cubicBezTo>
                <a:cubicBezTo>
                  <a:pt x="11268" y="166881"/>
                  <a:pt x="81118" y="226853"/>
                  <a:pt x="89232" y="239200"/>
                </a:cubicBezTo>
                <a:cubicBezTo>
                  <a:pt x="97346" y="251547"/>
                  <a:pt x="76532" y="221208"/>
                  <a:pt x="61715" y="201100"/>
                </a:cubicBezTo>
                <a:cubicBezTo>
                  <a:pt x="46898" y="180992"/>
                  <a:pt x="-4607" y="154533"/>
                  <a:pt x="332" y="118550"/>
                </a:cubicBezTo>
                <a:cubicBezTo>
                  <a:pt x="5271" y="82567"/>
                  <a:pt x="97698" y="-1394"/>
                  <a:pt x="9981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DAB90D48-1839-4916-BB83-038DB158D400}"/>
              </a:ext>
            </a:extLst>
          </p:cNvPr>
          <p:cNvSpPr/>
          <p:nvPr/>
        </p:nvSpPr>
        <p:spPr>
          <a:xfrm>
            <a:off x="4723982" y="4359526"/>
            <a:ext cx="40662" cy="170117"/>
          </a:xfrm>
          <a:custGeom>
            <a:avLst/>
            <a:gdLst>
              <a:gd name="connsiteX0" fmla="*/ 40635 w 40662"/>
              <a:gd name="connsiteY0" fmla="*/ 2924 h 170117"/>
              <a:gd name="connsiteX1" fmla="*/ 6768 w 40662"/>
              <a:gd name="connsiteY1" fmla="*/ 165907 h 170117"/>
              <a:gd name="connsiteX2" fmla="*/ 11001 w 40662"/>
              <a:gd name="connsiteY2" fmla="*/ 117224 h 170117"/>
              <a:gd name="connsiteX3" fmla="*/ 418 w 40662"/>
              <a:gd name="connsiteY3" fmla="*/ 64307 h 170117"/>
              <a:gd name="connsiteX4" fmla="*/ 40635 w 40662"/>
              <a:gd name="connsiteY4" fmla="*/ 2924 h 17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62" h="170117">
                <a:moveTo>
                  <a:pt x="40635" y="2924"/>
                </a:moveTo>
                <a:cubicBezTo>
                  <a:pt x="41693" y="19857"/>
                  <a:pt x="11707" y="146857"/>
                  <a:pt x="6768" y="165907"/>
                </a:cubicBezTo>
                <a:cubicBezTo>
                  <a:pt x="1829" y="184957"/>
                  <a:pt x="12059" y="134157"/>
                  <a:pt x="11001" y="117224"/>
                </a:cubicBezTo>
                <a:cubicBezTo>
                  <a:pt x="9943" y="100291"/>
                  <a:pt x="-2404" y="81240"/>
                  <a:pt x="418" y="64307"/>
                </a:cubicBezTo>
                <a:cubicBezTo>
                  <a:pt x="3240" y="47374"/>
                  <a:pt x="39577" y="-14009"/>
                  <a:pt x="40635" y="2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8C76B0E-EE7B-401F-978A-5014CB5F6B9C}"/>
              </a:ext>
            </a:extLst>
          </p:cNvPr>
          <p:cNvSpPr/>
          <p:nvPr/>
        </p:nvSpPr>
        <p:spPr>
          <a:xfrm>
            <a:off x="4785434" y="4696551"/>
            <a:ext cx="87388" cy="149328"/>
          </a:xfrm>
          <a:custGeom>
            <a:avLst/>
            <a:gdLst>
              <a:gd name="connsiteX0" fmla="*/ 349 w 87388"/>
              <a:gd name="connsiteY0" fmla="*/ 148499 h 149328"/>
              <a:gd name="connsiteX1" fmla="*/ 87133 w 87388"/>
              <a:gd name="connsiteY1" fmla="*/ 108282 h 149328"/>
              <a:gd name="connsiteX2" fmla="*/ 27866 w 87388"/>
              <a:gd name="connsiteY2" fmla="*/ 332 h 149328"/>
              <a:gd name="connsiteX3" fmla="*/ 55383 w 87388"/>
              <a:gd name="connsiteY3" fmla="*/ 76532 h 149328"/>
              <a:gd name="connsiteX4" fmla="*/ 349 w 87388"/>
              <a:gd name="connsiteY4" fmla="*/ 148499 h 14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88" h="149328">
                <a:moveTo>
                  <a:pt x="349" y="148499"/>
                </a:moveTo>
                <a:cubicBezTo>
                  <a:pt x="5641" y="153791"/>
                  <a:pt x="82547" y="132976"/>
                  <a:pt x="87133" y="108282"/>
                </a:cubicBezTo>
                <a:cubicBezTo>
                  <a:pt x="91719" y="83587"/>
                  <a:pt x="33158" y="5624"/>
                  <a:pt x="27866" y="332"/>
                </a:cubicBezTo>
                <a:cubicBezTo>
                  <a:pt x="22574" y="-4960"/>
                  <a:pt x="59264" y="54307"/>
                  <a:pt x="55383" y="76532"/>
                </a:cubicBezTo>
                <a:cubicBezTo>
                  <a:pt x="51503" y="98757"/>
                  <a:pt x="-4943" y="143207"/>
                  <a:pt x="349" y="148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FD19DB32-FAE2-4D6D-B043-6806730071E4}"/>
              </a:ext>
            </a:extLst>
          </p:cNvPr>
          <p:cNvSpPr/>
          <p:nvPr/>
        </p:nvSpPr>
        <p:spPr>
          <a:xfrm>
            <a:off x="4546599" y="4979895"/>
            <a:ext cx="268851" cy="111518"/>
          </a:xfrm>
          <a:custGeom>
            <a:avLst/>
            <a:gdLst>
              <a:gd name="connsiteX0" fmla="*/ 268818 w 268851"/>
              <a:gd name="connsiteY0" fmla="*/ 23905 h 111518"/>
              <a:gd name="connsiteX1" fmla="*/ 131234 w 268851"/>
              <a:gd name="connsiteY1" fmla="*/ 104338 h 111518"/>
              <a:gd name="connsiteX2" fmla="*/ 84668 w 268851"/>
              <a:gd name="connsiteY2" fmla="*/ 95872 h 111518"/>
              <a:gd name="connsiteX3" fmla="*/ 1 w 268851"/>
              <a:gd name="connsiteY3" fmla="*/ 622 h 111518"/>
              <a:gd name="connsiteX4" fmla="*/ 86784 w 268851"/>
              <a:gd name="connsiteY4" fmla="*/ 55655 h 111518"/>
              <a:gd name="connsiteX5" fmla="*/ 143934 w 268851"/>
              <a:gd name="connsiteY5" fmla="*/ 74705 h 111518"/>
              <a:gd name="connsiteX6" fmla="*/ 268818 w 268851"/>
              <a:gd name="connsiteY6" fmla="*/ 23905 h 11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51" h="111518">
                <a:moveTo>
                  <a:pt x="268818" y="23905"/>
                </a:moveTo>
                <a:cubicBezTo>
                  <a:pt x="266701" y="28844"/>
                  <a:pt x="161926" y="92343"/>
                  <a:pt x="131234" y="104338"/>
                </a:cubicBezTo>
                <a:cubicBezTo>
                  <a:pt x="100542" y="116333"/>
                  <a:pt x="106540" y="113158"/>
                  <a:pt x="84668" y="95872"/>
                </a:cubicBezTo>
                <a:cubicBezTo>
                  <a:pt x="62796" y="78586"/>
                  <a:pt x="-352" y="7325"/>
                  <a:pt x="1" y="622"/>
                </a:cubicBezTo>
                <a:cubicBezTo>
                  <a:pt x="354" y="-6081"/>
                  <a:pt x="62795" y="43308"/>
                  <a:pt x="86784" y="55655"/>
                </a:cubicBezTo>
                <a:cubicBezTo>
                  <a:pt x="110773" y="68002"/>
                  <a:pt x="115359" y="79644"/>
                  <a:pt x="143934" y="74705"/>
                </a:cubicBezTo>
                <a:cubicBezTo>
                  <a:pt x="172509" y="69766"/>
                  <a:pt x="270935" y="18966"/>
                  <a:pt x="268818" y="23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C2D5C74D-4B4A-4E00-ADDD-8F565E5D12BD}"/>
              </a:ext>
            </a:extLst>
          </p:cNvPr>
          <p:cNvSpPr/>
          <p:nvPr/>
        </p:nvSpPr>
        <p:spPr>
          <a:xfrm>
            <a:off x="4442342" y="4859812"/>
            <a:ext cx="87325" cy="203514"/>
          </a:xfrm>
          <a:custGeom>
            <a:avLst/>
            <a:gdLst>
              <a:gd name="connsiteX0" fmla="*/ 4775 w 87325"/>
              <a:gd name="connsiteY0" fmla="*/ 55 h 203514"/>
              <a:gd name="connsiteX1" fmla="*/ 2658 w 87325"/>
              <a:gd name="connsiteY1" fmla="*/ 101655 h 203514"/>
              <a:gd name="connsiteX2" fmla="*/ 32291 w 87325"/>
              <a:gd name="connsiteY2" fmla="*/ 141871 h 203514"/>
              <a:gd name="connsiteX3" fmla="*/ 87325 w 87325"/>
              <a:gd name="connsiteY3" fmla="*/ 203255 h 203514"/>
              <a:gd name="connsiteX4" fmla="*/ 32291 w 87325"/>
              <a:gd name="connsiteY4" fmla="*/ 116471 h 203514"/>
              <a:gd name="connsiteX5" fmla="*/ 4775 w 87325"/>
              <a:gd name="connsiteY5" fmla="*/ 55 h 2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25" h="203514">
                <a:moveTo>
                  <a:pt x="4775" y="55"/>
                </a:moveTo>
                <a:cubicBezTo>
                  <a:pt x="-164" y="-2414"/>
                  <a:pt x="-1928" y="78019"/>
                  <a:pt x="2658" y="101655"/>
                </a:cubicBezTo>
                <a:cubicBezTo>
                  <a:pt x="7244" y="125291"/>
                  <a:pt x="18180" y="124938"/>
                  <a:pt x="32291" y="141871"/>
                </a:cubicBezTo>
                <a:cubicBezTo>
                  <a:pt x="46402" y="158804"/>
                  <a:pt x="87325" y="207488"/>
                  <a:pt x="87325" y="203255"/>
                </a:cubicBezTo>
                <a:cubicBezTo>
                  <a:pt x="87325" y="199022"/>
                  <a:pt x="43933" y="142929"/>
                  <a:pt x="32291" y="116471"/>
                </a:cubicBezTo>
                <a:cubicBezTo>
                  <a:pt x="20649" y="90013"/>
                  <a:pt x="9714" y="2524"/>
                  <a:pt x="477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6AA2396-42F5-4FEE-98B3-528F59CEF135}"/>
              </a:ext>
            </a:extLst>
          </p:cNvPr>
          <p:cNvSpPr/>
          <p:nvPr/>
        </p:nvSpPr>
        <p:spPr>
          <a:xfrm>
            <a:off x="4876548" y="4912726"/>
            <a:ext cx="313644" cy="112347"/>
          </a:xfrm>
          <a:custGeom>
            <a:avLst/>
            <a:gdLst>
              <a:gd name="connsiteX0" fmla="*/ 252 w 313644"/>
              <a:gd name="connsiteY0" fmla="*/ 52974 h 112347"/>
              <a:gd name="connsiteX1" fmla="*/ 148419 w 313644"/>
              <a:gd name="connsiteY1" fmla="*/ 25457 h 112347"/>
              <a:gd name="connsiteX2" fmla="*/ 311402 w 313644"/>
              <a:gd name="connsiteY2" fmla="*/ 112241 h 112347"/>
              <a:gd name="connsiteX3" fmla="*/ 239435 w 313644"/>
              <a:gd name="connsiteY3" fmla="*/ 42391 h 112347"/>
              <a:gd name="connsiteX4" fmla="*/ 184402 w 313644"/>
              <a:gd name="connsiteY4" fmla="*/ 57 h 112347"/>
              <a:gd name="connsiteX5" fmla="*/ 252 w 313644"/>
              <a:gd name="connsiteY5" fmla="*/ 52974 h 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644" h="112347">
                <a:moveTo>
                  <a:pt x="252" y="52974"/>
                </a:moveTo>
                <a:cubicBezTo>
                  <a:pt x="-5745" y="57207"/>
                  <a:pt x="96561" y="15579"/>
                  <a:pt x="148419" y="25457"/>
                </a:cubicBezTo>
                <a:cubicBezTo>
                  <a:pt x="200277" y="35335"/>
                  <a:pt x="296233" y="109419"/>
                  <a:pt x="311402" y="112241"/>
                </a:cubicBezTo>
                <a:cubicBezTo>
                  <a:pt x="326571" y="115063"/>
                  <a:pt x="260602" y="61088"/>
                  <a:pt x="239435" y="42391"/>
                </a:cubicBezTo>
                <a:cubicBezTo>
                  <a:pt x="218268" y="23694"/>
                  <a:pt x="228146" y="-1354"/>
                  <a:pt x="184402" y="57"/>
                </a:cubicBezTo>
                <a:cubicBezTo>
                  <a:pt x="140658" y="1468"/>
                  <a:pt x="6249" y="48741"/>
                  <a:pt x="252" y="52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5654279-5647-49B3-8265-A2CC8A40DAFC}"/>
              </a:ext>
            </a:extLst>
          </p:cNvPr>
          <p:cNvSpPr/>
          <p:nvPr/>
        </p:nvSpPr>
        <p:spPr>
          <a:xfrm>
            <a:off x="4581507" y="5429205"/>
            <a:ext cx="179432" cy="162020"/>
          </a:xfrm>
          <a:custGeom>
            <a:avLst/>
            <a:gdLst>
              <a:gd name="connsiteX0" fmla="*/ 18 w 179432"/>
              <a:gd name="connsiteY0" fmla="*/ 161970 h 162020"/>
              <a:gd name="connsiteX1" fmla="*/ 103206 w 179432"/>
              <a:gd name="connsiteY1" fmla="*/ 20683 h 162020"/>
              <a:gd name="connsiteX2" fmla="*/ 179406 w 179432"/>
              <a:gd name="connsiteY2" fmla="*/ 46083 h 162020"/>
              <a:gd name="connsiteX3" fmla="*/ 95268 w 179432"/>
              <a:gd name="connsiteY3" fmla="*/ 3220 h 162020"/>
              <a:gd name="connsiteX4" fmla="*/ 18 w 179432"/>
              <a:gd name="connsiteY4" fmla="*/ 161970 h 16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32" h="162020">
                <a:moveTo>
                  <a:pt x="18" y="161970"/>
                </a:moveTo>
                <a:cubicBezTo>
                  <a:pt x="1341" y="164880"/>
                  <a:pt x="73308" y="39997"/>
                  <a:pt x="103206" y="20683"/>
                </a:cubicBezTo>
                <a:cubicBezTo>
                  <a:pt x="133104" y="1368"/>
                  <a:pt x="180729" y="48993"/>
                  <a:pt x="179406" y="46083"/>
                </a:cubicBezTo>
                <a:cubicBezTo>
                  <a:pt x="178083" y="43173"/>
                  <a:pt x="123049" y="-13978"/>
                  <a:pt x="95268" y="3220"/>
                </a:cubicBezTo>
                <a:cubicBezTo>
                  <a:pt x="67487" y="20418"/>
                  <a:pt x="-1305" y="159060"/>
                  <a:pt x="18" y="16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B190841-99D3-426A-A429-00B9DD7DC0CC}"/>
              </a:ext>
            </a:extLst>
          </p:cNvPr>
          <p:cNvSpPr/>
          <p:nvPr/>
        </p:nvSpPr>
        <p:spPr>
          <a:xfrm>
            <a:off x="4800551" y="5411530"/>
            <a:ext cx="513792" cy="208307"/>
          </a:xfrm>
          <a:custGeom>
            <a:avLst/>
            <a:gdLst>
              <a:gd name="connsiteX0" fmla="*/ 49 w 513792"/>
              <a:gd name="connsiteY0" fmla="*/ 57408 h 208307"/>
              <a:gd name="connsiteX1" fmla="*/ 71487 w 513792"/>
              <a:gd name="connsiteY1" fmla="*/ 258 h 208307"/>
              <a:gd name="connsiteX2" fmla="*/ 215949 w 513792"/>
              <a:gd name="connsiteY2" fmla="*/ 39945 h 208307"/>
              <a:gd name="connsiteX3" fmla="*/ 414387 w 513792"/>
              <a:gd name="connsiteY3" fmla="*/ 122495 h 208307"/>
              <a:gd name="connsiteX4" fmla="*/ 498524 w 513792"/>
              <a:gd name="connsiteY4" fmla="*/ 203458 h 208307"/>
              <a:gd name="connsiteX5" fmla="*/ 492174 w 513792"/>
              <a:gd name="connsiteY5" fmla="*/ 185995 h 208307"/>
              <a:gd name="connsiteX6" fmla="*/ 284212 w 513792"/>
              <a:gd name="connsiteY6" fmla="*/ 78045 h 208307"/>
              <a:gd name="connsiteX7" fmla="*/ 81012 w 513792"/>
              <a:gd name="connsiteY7" fmla="*/ 12958 h 208307"/>
              <a:gd name="connsiteX8" fmla="*/ 49 w 513792"/>
              <a:gd name="connsiteY8" fmla="*/ 57408 h 2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792" h="208307">
                <a:moveTo>
                  <a:pt x="49" y="57408"/>
                </a:moveTo>
                <a:cubicBezTo>
                  <a:pt x="-1539" y="55291"/>
                  <a:pt x="35504" y="3168"/>
                  <a:pt x="71487" y="258"/>
                </a:cubicBezTo>
                <a:cubicBezTo>
                  <a:pt x="107470" y="-2653"/>
                  <a:pt x="158799" y="19572"/>
                  <a:pt x="215949" y="39945"/>
                </a:cubicBezTo>
                <a:cubicBezTo>
                  <a:pt x="273099" y="60318"/>
                  <a:pt x="367291" y="95243"/>
                  <a:pt x="414387" y="122495"/>
                </a:cubicBezTo>
                <a:cubicBezTo>
                  <a:pt x="461483" y="149747"/>
                  <a:pt x="485560" y="192875"/>
                  <a:pt x="498524" y="203458"/>
                </a:cubicBezTo>
                <a:cubicBezTo>
                  <a:pt x="511489" y="214041"/>
                  <a:pt x="527892" y="206897"/>
                  <a:pt x="492174" y="185995"/>
                </a:cubicBezTo>
                <a:cubicBezTo>
                  <a:pt x="456456" y="165093"/>
                  <a:pt x="352739" y="106884"/>
                  <a:pt x="284212" y="78045"/>
                </a:cubicBezTo>
                <a:cubicBezTo>
                  <a:pt x="215685" y="49206"/>
                  <a:pt x="128902" y="17456"/>
                  <a:pt x="81012" y="12958"/>
                </a:cubicBezTo>
                <a:cubicBezTo>
                  <a:pt x="33122" y="8460"/>
                  <a:pt x="1637" y="59525"/>
                  <a:pt x="49" y="57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C8FA8FDF-6F37-43A3-ACDB-1264A2402176}"/>
              </a:ext>
            </a:extLst>
          </p:cNvPr>
          <p:cNvSpPr/>
          <p:nvPr/>
        </p:nvSpPr>
        <p:spPr>
          <a:xfrm>
            <a:off x="4758360" y="5476809"/>
            <a:ext cx="60679" cy="126371"/>
          </a:xfrm>
          <a:custGeom>
            <a:avLst/>
            <a:gdLst>
              <a:gd name="connsiteX0" fmla="*/ 18428 w 60679"/>
              <a:gd name="connsiteY0" fmla="*/ 66 h 126371"/>
              <a:gd name="connsiteX1" fmla="*/ 18428 w 60679"/>
              <a:gd name="connsiteY1" fmla="*/ 81029 h 126371"/>
              <a:gd name="connsiteX2" fmla="*/ 59703 w 60679"/>
              <a:gd name="connsiteY2" fmla="*/ 125479 h 126371"/>
              <a:gd name="connsiteX3" fmla="*/ 43828 w 60679"/>
              <a:gd name="connsiteY3" fmla="*/ 109604 h 126371"/>
              <a:gd name="connsiteX4" fmla="*/ 965 w 60679"/>
              <a:gd name="connsiteY4" fmla="*/ 95316 h 126371"/>
              <a:gd name="connsiteX5" fmla="*/ 18428 w 60679"/>
              <a:gd name="connsiteY5" fmla="*/ 66 h 12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79" h="126371">
                <a:moveTo>
                  <a:pt x="18428" y="66"/>
                </a:moveTo>
                <a:cubicBezTo>
                  <a:pt x="21338" y="-2315"/>
                  <a:pt x="11549" y="60127"/>
                  <a:pt x="18428" y="81029"/>
                </a:cubicBezTo>
                <a:cubicBezTo>
                  <a:pt x="25307" y="101931"/>
                  <a:pt x="55470" y="120717"/>
                  <a:pt x="59703" y="125479"/>
                </a:cubicBezTo>
                <a:cubicBezTo>
                  <a:pt x="63936" y="130241"/>
                  <a:pt x="53618" y="114631"/>
                  <a:pt x="43828" y="109604"/>
                </a:cubicBezTo>
                <a:cubicBezTo>
                  <a:pt x="34038" y="104577"/>
                  <a:pt x="6521" y="109339"/>
                  <a:pt x="965" y="95316"/>
                </a:cubicBezTo>
                <a:cubicBezTo>
                  <a:pt x="-4591" y="81293"/>
                  <a:pt x="15518" y="2447"/>
                  <a:pt x="1842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5D934324-BF05-4229-8242-1BA7E023BC96}"/>
              </a:ext>
            </a:extLst>
          </p:cNvPr>
          <p:cNvSpPr/>
          <p:nvPr/>
        </p:nvSpPr>
        <p:spPr>
          <a:xfrm>
            <a:off x="4831437" y="5575300"/>
            <a:ext cx="459053" cy="61992"/>
          </a:xfrm>
          <a:custGeom>
            <a:avLst/>
            <a:gdLst>
              <a:gd name="connsiteX0" fmla="*/ 913 w 459053"/>
              <a:gd name="connsiteY0" fmla="*/ 28575 h 61992"/>
              <a:gd name="connsiteX1" fmla="*/ 139026 w 459053"/>
              <a:gd name="connsiteY1" fmla="*/ 12700 h 61992"/>
              <a:gd name="connsiteX2" fmla="*/ 312063 w 459053"/>
              <a:gd name="connsiteY2" fmla="*/ 33338 h 61992"/>
              <a:gd name="connsiteX3" fmla="*/ 454938 w 459053"/>
              <a:gd name="connsiteY3" fmla="*/ 61913 h 61992"/>
              <a:gd name="connsiteX4" fmla="*/ 415251 w 459053"/>
              <a:gd name="connsiteY4" fmla="*/ 41275 h 61992"/>
              <a:gd name="connsiteX5" fmla="*/ 361276 w 459053"/>
              <a:gd name="connsiteY5" fmla="*/ 23813 h 61992"/>
              <a:gd name="connsiteX6" fmla="*/ 207288 w 459053"/>
              <a:gd name="connsiteY6" fmla="*/ 0 h 61992"/>
              <a:gd name="connsiteX7" fmla="*/ 913 w 459053"/>
              <a:gd name="connsiteY7" fmla="*/ 28575 h 6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053" h="61992">
                <a:moveTo>
                  <a:pt x="913" y="28575"/>
                </a:moveTo>
                <a:cubicBezTo>
                  <a:pt x="-10464" y="30692"/>
                  <a:pt x="87168" y="11906"/>
                  <a:pt x="139026" y="12700"/>
                </a:cubicBezTo>
                <a:cubicBezTo>
                  <a:pt x="190884" y="13494"/>
                  <a:pt x="259411" y="25136"/>
                  <a:pt x="312063" y="33338"/>
                </a:cubicBezTo>
                <a:cubicBezTo>
                  <a:pt x="364715" y="41540"/>
                  <a:pt x="437740" y="60590"/>
                  <a:pt x="454938" y="61913"/>
                </a:cubicBezTo>
                <a:cubicBezTo>
                  <a:pt x="472136" y="63236"/>
                  <a:pt x="430861" y="47625"/>
                  <a:pt x="415251" y="41275"/>
                </a:cubicBezTo>
                <a:cubicBezTo>
                  <a:pt x="399641" y="34925"/>
                  <a:pt x="395937" y="30692"/>
                  <a:pt x="361276" y="23813"/>
                </a:cubicBezTo>
                <a:cubicBezTo>
                  <a:pt x="326616" y="16934"/>
                  <a:pt x="265761" y="0"/>
                  <a:pt x="207288" y="0"/>
                </a:cubicBezTo>
                <a:cubicBezTo>
                  <a:pt x="148815" y="0"/>
                  <a:pt x="12290" y="26458"/>
                  <a:pt x="913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4F427B6C-AA23-48DD-B5F7-CFC224F745F0}"/>
              </a:ext>
            </a:extLst>
          </p:cNvPr>
          <p:cNvSpPr/>
          <p:nvPr/>
        </p:nvSpPr>
        <p:spPr>
          <a:xfrm>
            <a:off x="4583039" y="5602266"/>
            <a:ext cx="158631" cy="132502"/>
          </a:xfrm>
          <a:custGeom>
            <a:avLst/>
            <a:gdLst>
              <a:gd name="connsiteX0" fmla="*/ 157236 w 158631"/>
              <a:gd name="connsiteY0" fmla="*/ 1609 h 132502"/>
              <a:gd name="connsiteX1" fmla="*/ 79449 w 158631"/>
              <a:gd name="connsiteY1" fmla="*/ 28597 h 132502"/>
              <a:gd name="connsiteX2" fmla="*/ 6424 w 158631"/>
              <a:gd name="connsiteY2" fmla="*/ 130197 h 132502"/>
              <a:gd name="connsiteX3" fmla="*/ 12774 w 158631"/>
              <a:gd name="connsiteY3" fmla="*/ 96859 h 132502"/>
              <a:gd name="connsiteX4" fmla="*/ 9599 w 158631"/>
              <a:gd name="connsiteY4" fmla="*/ 65109 h 132502"/>
              <a:gd name="connsiteX5" fmla="*/ 157236 w 158631"/>
              <a:gd name="connsiteY5" fmla="*/ 1609 h 13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631" h="132502">
                <a:moveTo>
                  <a:pt x="157236" y="1609"/>
                </a:moveTo>
                <a:cubicBezTo>
                  <a:pt x="168878" y="-4476"/>
                  <a:pt x="104584" y="7166"/>
                  <a:pt x="79449" y="28597"/>
                </a:cubicBezTo>
                <a:cubicBezTo>
                  <a:pt x="54314" y="50028"/>
                  <a:pt x="17536" y="118820"/>
                  <a:pt x="6424" y="130197"/>
                </a:cubicBezTo>
                <a:cubicBezTo>
                  <a:pt x="-4689" y="141574"/>
                  <a:pt x="12245" y="107707"/>
                  <a:pt x="12774" y="96859"/>
                </a:cubicBezTo>
                <a:cubicBezTo>
                  <a:pt x="13303" y="86011"/>
                  <a:pt x="-13949" y="82836"/>
                  <a:pt x="9599" y="65109"/>
                </a:cubicBezTo>
                <a:cubicBezTo>
                  <a:pt x="33147" y="47382"/>
                  <a:pt x="145594" y="7694"/>
                  <a:pt x="157236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BB5B075-0B3A-4155-B8F2-D03607C43513}"/>
              </a:ext>
            </a:extLst>
          </p:cNvPr>
          <p:cNvSpPr/>
          <p:nvPr/>
        </p:nvSpPr>
        <p:spPr>
          <a:xfrm>
            <a:off x="4703740" y="5689517"/>
            <a:ext cx="280851" cy="62436"/>
          </a:xfrm>
          <a:custGeom>
            <a:avLst/>
            <a:gdLst>
              <a:gd name="connsiteX0" fmla="*/ 23 w 280851"/>
              <a:gd name="connsiteY0" fmla="*/ 61996 h 62436"/>
              <a:gd name="connsiteX1" fmla="*/ 155598 w 280851"/>
              <a:gd name="connsiteY1" fmla="*/ 23896 h 62436"/>
              <a:gd name="connsiteX2" fmla="*/ 190523 w 280851"/>
              <a:gd name="connsiteY2" fmla="*/ 23896 h 62436"/>
              <a:gd name="connsiteX3" fmla="*/ 279423 w 280851"/>
              <a:gd name="connsiteY3" fmla="*/ 83 h 62436"/>
              <a:gd name="connsiteX4" fmla="*/ 238148 w 280851"/>
              <a:gd name="connsiteY4" fmla="*/ 33421 h 62436"/>
              <a:gd name="connsiteX5" fmla="*/ 144485 w 280851"/>
              <a:gd name="connsiteY5" fmla="*/ 44533 h 62436"/>
              <a:gd name="connsiteX6" fmla="*/ 23 w 280851"/>
              <a:gd name="connsiteY6" fmla="*/ 61996 h 6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51" h="62436">
                <a:moveTo>
                  <a:pt x="23" y="61996"/>
                </a:moveTo>
                <a:cubicBezTo>
                  <a:pt x="1875" y="58557"/>
                  <a:pt x="123848" y="30246"/>
                  <a:pt x="155598" y="23896"/>
                </a:cubicBezTo>
                <a:cubicBezTo>
                  <a:pt x="187348" y="17546"/>
                  <a:pt x="169885" y="27865"/>
                  <a:pt x="190523" y="23896"/>
                </a:cubicBezTo>
                <a:cubicBezTo>
                  <a:pt x="211161" y="19927"/>
                  <a:pt x="271485" y="-1505"/>
                  <a:pt x="279423" y="83"/>
                </a:cubicBezTo>
                <a:cubicBezTo>
                  <a:pt x="287361" y="1671"/>
                  <a:pt x="260638" y="26013"/>
                  <a:pt x="238148" y="33421"/>
                </a:cubicBezTo>
                <a:cubicBezTo>
                  <a:pt x="215658" y="40829"/>
                  <a:pt x="183379" y="41358"/>
                  <a:pt x="144485" y="44533"/>
                </a:cubicBezTo>
                <a:cubicBezTo>
                  <a:pt x="105591" y="47708"/>
                  <a:pt x="-1829" y="65435"/>
                  <a:pt x="23" y="6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4DE8728-1261-4B79-A968-9B2C143E4C4C}"/>
              </a:ext>
            </a:extLst>
          </p:cNvPr>
          <p:cNvSpPr/>
          <p:nvPr/>
        </p:nvSpPr>
        <p:spPr>
          <a:xfrm>
            <a:off x="5005140" y="5670522"/>
            <a:ext cx="297144" cy="23677"/>
          </a:xfrm>
          <a:custGeom>
            <a:avLst/>
            <a:gdLst>
              <a:gd name="connsiteX0" fmla="*/ 248 w 297144"/>
              <a:gd name="connsiteY0" fmla="*/ 22253 h 23677"/>
              <a:gd name="connsiteX1" fmla="*/ 136773 w 297144"/>
              <a:gd name="connsiteY1" fmla="*/ 28 h 23677"/>
              <a:gd name="connsiteX2" fmla="*/ 293935 w 297144"/>
              <a:gd name="connsiteY2" fmla="*/ 17491 h 23677"/>
              <a:gd name="connsiteX3" fmla="*/ 232023 w 297144"/>
              <a:gd name="connsiteY3" fmla="*/ 12728 h 23677"/>
              <a:gd name="connsiteX4" fmla="*/ 106610 w 297144"/>
              <a:gd name="connsiteY4" fmla="*/ 20666 h 23677"/>
              <a:gd name="connsiteX5" fmla="*/ 248 w 297144"/>
              <a:gd name="connsiteY5" fmla="*/ 22253 h 2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44" h="23677">
                <a:moveTo>
                  <a:pt x="248" y="22253"/>
                </a:moveTo>
                <a:cubicBezTo>
                  <a:pt x="5275" y="18813"/>
                  <a:pt x="87825" y="822"/>
                  <a:pt x="136773" y="28"/>
                </a:cubicBezTo>
                <a:cubicBezTo>
                  <a:pt x="185721" y="-766"/>
                  <a:pt x="278060" y="15374"/>
                  <a:pt x="293935" y="17491"/>
                </a:cubicBezTo>
                <a:cubicBezTo>
                  <a:pt x="309810" y="19608"/>
                  <a:pt x="263244" y="12199"/>
                  <a:pt x="232023" y="12728"/>
                </a:cubicBezTo>
                <a:cubicBezTo>
                  <a:pt x="200802" y="13257"/>
                  <a:pt x="145504" y="19343"/>
                  <a:pt x="106610" y="20666"/>
                </a:cubicBezTo>
                <a:cubicBezTo>
                  <a:pt x="67716" y="21989"/>
                  <a:pt x="-4779" y="25693"/>
                  <a:pt x="248" y="2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CF515E5-DED8-4F9D-AB97-71B97DA9EAD7}"/>
              </a:ext>
            </a:extLst>
          </p:cNvPr>
          <p:cNvSpPr/>
          <p:nvPr/>
        </p:nvSpPr>
        <p:spPr>
          <a:xfrm>
            <a:off x="4701639" y="5779985"/>
            <a:ext cx="52218" cy="171478"/>
          </a:xfrm>
          <a:custGeom>
            <a:avLst/>
            <a:gdLst>
              <a:gd name="connsiteX0" fmla="*/ 10061 w 52218"/>
              <a:gd name="connsiteY0" fmla="*/ 103 h 171478"/>
              <a:gd name="connsiteX1" fmla="*/ 2124 w 52218"/>
              <a:gd name="connsiteY1" fmla="*/ 74715 h 171478"/>
              <a:gd name="connsiteX2" fmla="*/ 49749 w 52218"/>
              <a:gd name="connsiteY2" fmla="*/ 169965 h 171478"/>
              <a:gd name="connsiteX3" fmla="*/ 43399 w 52218"/>
              <a:gd name="connsiteY3" fmla="*/ 130278 h 171478"/>
              <a:gd name="connsiteX4" fmla="*/ 25936 w 52218"/>
              <a:gd name="connsiteY4" fmla="*/ 90590 h 171478"/>
              <a:gd name="connsiteX5" fmla="*/ 10061 w 52218"/>
              <a:gd name="connsiteY5" fmla="*/ 103 h 1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18" h="171478">
                <a:moveTo>
                  <a:pt x="10061" y="103"/>
                </a:moveTo>
                <a:cubicBezTo>
                  <a:pt x="6092" y="-2543"/>
                  <a:pt x="-4491" y="46405"/>
                  <a:pt x="2124" y="74715"/>
                </a:cubicBezTo>
                <a:cubicBezTo>
                  <a:pt x="8739" y="103025"/>
                  <a:pt x="42870" y="160705"/>
                  <a:pt x="49749" y="169965"/>
                </a:cubicBezTo>
                <a:cubicBezTo>
                  <a:pt x="56628" y="179225"/>
                  <a:pt x="47368" y="143507"/>
                  <a:pt x="43399" y="130278"/>
                </a:cubicBezTo>
                <a:cubicBezTo>
                  <a:pt x="39430" y="117049"/>
                  <a:pt x="30963" y="110963"/>
                  <a:pt x="25936" y="90590"/>
                </a:cubicBezTo>
                <a:cubicBezTo>
                  <a:pt x="20909" y="70217"/>
                  <a:pt x="14030" y="2749"/>
                  <a:pt x="100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96B896C-134F-4B05-97E6-4E52CD08DC6E}"/>
              </a:ext>
            </a:extLst>
          </p:cNvPr>
          <p:cNvSpPr/>
          <p:nvPr/>
        </p:nvSpPr>
        <p:spPr>
          <a:xfrm>
            <a:off x="5058658" y="5703578"/>
            <a:ext cx="212317" cy="198332"/>
          </a:xfrm>
          <a:custGeom>
            <a:avLst/>
            <a:gdLst>
              <a:gd name="connsiteX0" fmla="*/ 211842 w 212317"/>
              <a:gd name="connsiteY0" fmla="*/ 310 h 198332"/>
              <a:gd name="connsiteX1" fmla="*/ 91192 w 212317"/>
              <a:gd name="connsiteY1" fmla="*/ 68572 h 198332"/>
              <a:gd name="connsiteX2" fmla="*/ 2292 w 212317"/>
              <a:gd name="connsiteY2" fmla="*/ 195572 h 198332"/>
              <a:gd name="connsiteX3" fmla="*/ 27692 w 212317"/>
              <a:gd name="connsiteY3" fmla="*/ 151122 h 198332"/>
              <a:gd name="connsiteX4" fmla="*/ 43567 w 212317"/>
              <a:gd name="connsiteY4" fmla="*/ 93972 h 198332"/>
              <a:gd name="connsiteX5" fmla="*/ 211842 w 212317"/>
              <a:gd name="connsiteY5" fmla="*/ 310 h 19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317" h="198332">
                <a:moveTo>
                  <a:pt x="211842" y="310"/>
                </a:moveTo>
                <a:cubicBezTo>
                  <a:pt x="219779" y="-3923"/>
                  <a:pt x="126117" y="36028"/>
                  <a:pt x="91192" y="68572"/>
                </a:cubicBezTo>
                <a:cubicBezTo>
                  <a:pt x="56267" y="101116"/>
                  <a:pt x="12875" y="181814"/>
                  <a:pt x="2292" y="195572"/>
                </a:cubicBezTo>
                <a:cubicBezTo>
                  <a:pt x="-8291" y="209330"/>
                  <a:pt x="20813" y="168055"/>
                  <a:pt x="27692" y="151122"/>
                </a:cubicBezTo>
                <a:cubicBezTo>
                  <a:pt x="34571" y="134189"/>
                  <a:pt x="17903" y="121224"/>
                  <a:pt x="43567" y="93972"/>
                </a:cubicBezTo>
                <a:cubicBezTo>
                  <a:pt x="69231" y="66720"/>
                  <a:pt x="203905" y="4543"/>
                  <a:pt x="21184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05C4BB-6271-4E77-90BD-DFA0F3446491}"/>
              </a:ext>
            </a:extLst>
          </p:cNvPr>
          <p:cNvSpPr/>
          <p:nvPr/>
        </p:nvSpPr>
        <p:spPr>
          <a:xfrm>
            <a:off x="4778060" y="5906424"/>
            <a:ext cx="290855" cy="73656"/>
          </a:xfrm>
          <a:custGeom>
            <a:avLst/>
            <a:gdLst>
              <a:gd name="connsiteX0" fmla="*/ 315 w 290855"/>
              <a:gd name="connsiteY0" fmla="*/ 49876 h 73656"/>
              <a:gd name="connsiteX1" fmla="*/ 125728 w 290855"/>
              <a:gd name="connsiteY1" fmla="*/ 72101 h 73656"/>
              <a:gd name="connsiteX2" fmla="*/ 289240 w 290855"/>
              <a:gd name="connsiteY2" fmla="*/ 664 h 73656"/>
              <a:gd name="connsiteX3" fmla="*/ 206690 w 290855"/>
              <a:gd name="connsiteY3" fmla="*/ 37176 h 73656"/>
              <a:gd name="connsiteX4" fmla="*/ 162240 w 290855"/>
              <a:gd name="connsiteY4" fmla="*/ 49876 h 73656"/>
              <a:gd name="connsiteX5" fmla="*/ 315 w 290855"/>
              <a:gd name="connsiteY5" fmla="*/ 49876 h 7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55" h="73656">
                <a:moveTo>
                  <a:pt x="315" y="49876"/>
                </a:moveTo>
                <a:cubicBezTo>
                  <a:pt x="-5770" y="53580"/>
                  <a:pt x="77574" y="80303"/>
                  <a:pt x="125728" y="72101"/>
                </a:cubicBezTo>
                <a:cubicBezTo>
                  <a:pt x="173882" y="63899"/>
                  <a:pt x="275746" y="6485"/>
                  <a:pt x="289240" y="664"/>
                </a:cubicBezTo>
                <a:cubicBezTo>
                  <a:pt x="302734" y="-5157"/>
                  <a:pt x="227857" y="28974"/>
                  <a:pt x="206690" y="37176"/>
                </a:cubicBezTo>
                <a:cubicBezTo>
                  <a:pt x="185523" y="45378"/>
                  <a:pt x="197694" y="48024"/>
                  <a:pt x="162240" y="49876"/>
                </a:cubicBezTo>
                <a:cubicBezTo>
                  <a:pt x="126786" y="51728"/>
                  <a:pt x="6400" y="46172"/>
                  <a:pt x="315" y="49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0E789AB-3064-44FB-B392-850103D85BA4}"/>
              </a:ext>
            </a:extLst>
          </p:cNvPr>
          <p:cNvSpPr/>
          <p:nvPr/>
        </p:nvSpPr>
        <p:spPr>
          <a:xfrm>
            <a:off x="3901206" y="4171615"/>
            <a:ext cx="51050" cy="273398"/>
          </a:xfrm>
          <a:custGeom>
            <a:avLst/>
            <a:gdLst>
              <a:gd name="connsiteX0" fmla="*/ 8807 w 51050"/>
              <a:gd name="connsiteY0" fmla="*/ 1923 h 273398"/>
              <a:gd name="connsiteX1" fmla="*/ 7219 w 51050"/>
              <a:gd name="connsiteY1" fmla="*/ 100348 h 273398"/>
              <a:gd name="connsiteX2" fmla="*/ 50082 w 51050"/>
              <a:gd name="connsiteY2" fmla="*/ 267035 h 273398"/>
              <a:gd name="connsiteX3" fmla="*/ 34207 w 51050"/>
              <a:gd name="connsiteY3" fmla="*/ 233698 h 273398"/>
              <a:gd name="connsiteX4" fmla="*/ 869 w 51050"/>
              <a:gd name="connsiteY4" fmla="*/ 186073 h 273398"/>
              <a:gd name="connsiteX5" fmla="*/ 8807 w 51050"/>
              <a:gd name="connsiteY5" fmla="*/ 1923 h 2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0" h="273398">
                <a:moveTo>
                  <a:pt x="8807" y="1923"/>
                </a:moveTo>
                <a:cubicBezTo>
                  <a:pt x="9865" y="-12364"/>
                  <a:pt x="340" y="56163"/>
                  <a:pt x="7219" y="100348"/>
                </a:cubicBezTo>
                <a:cubicBezTo>
                  <a:pt x="14098" y="144533"/>
                  <a:pt x="45584" y="244810"/>
                  <a:pt x="50082" y="267035"/>
                </a:cubicBezTo>
                <a:cubicBezTo>
                  <a:pt x="54580" y="289260"/>
                  <a:pt x="42409" y="247192"/>
                  <a:pt x="34207" y="233698"/>
                </a:cubicBezTo>
                <a:cubicBezTo>
                  <a:pt x="26005" y="220204"/>
                  <a:pt x="4838" y="221262"/>
                  <a:pt x="869" y="186073"/>
                </a:cubicBezTo>
                <a:cubicBezTo>
                  <a:pt x="-3100" y="150884"/>
                  <a:pt x="7749" y="16210"/>
                  <a:pt x="8807" y="1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CDC71A64-CF7D-4C95-B722-9723ADE4DA05}"/>
              </a:ext>
            </a:extLst>
          </p:cNvPr>
          <p:cNvSpPr/>
          <p:nvPr/>
        </p:nvSpPr>
        <p:spPr>
          <a:xfrm>
            <a:off x="3921003" y="4502095"/>
            <a:ext cx="53812" cy="636777"/>
          </a:xfrm>
          <a:custGeom>
            <a:avLst/>
            <a:gdLst>
              <a:gd name="connsiteX0" fmla="*/ 47747 w 53812"/>
              <a:gd name="connsiteY0" fmla="*/ 55 h 636777"/>
              <a:gd name="connsiteX1" fmla="*/ 31872 w 53812"/>
              <a:gd name="connsiteY1" fmla="*/ 260405 h 636777"/>
              <a:gd name="connsiteX2" fmla="*/ 122 w 53812"/>
              <a:gd name="connsiteY2" fmla="*/ 395343 h 636777"/>
              <a:gd name="connsiteX3" fmla="*/ 44572 w 53812"/>
              <a:gd name="connsiteY3" fmla="*/ 630293 h 636777"/>
              <a:gd name="connsiteX4" fmla="*/ 46160 w 53812"/>
              <a:gd name="connsiteY4" fmla="*/ 554093 h 636777"/>
              <a:gd name="connsiteX5" fmla="*/ 28697 w 53812"/>
              <a:gd name="connsiteY5" fmla="*/ 376293 h 636777"/>
              <a:gd name="connsiteX6" fmla="*/ 52510 w 53812"/>
              <a:gd name="connsiteY6" fmla="*/ 238180 h 636777"/>
              <a:gd name="connsiteX7" fmla="*/ 47747 w 53812"/>
              <a:gd name="connsiteY7" fmla="*/ 55 h 6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12" h="636777">
                <a:moveTo>
                  <a:pt x="47747" y="55"/>
                </a:moveTo>
                <a:cubicBezTo>
                  <a:pt x="44307" y="3759"/>
                  <a:pt x="39809" y="194524"/>
                  <a:pt x="31872" y="260405"/>
                </a:cubicBezTo>
                <a:cubicBezTo>
                  <a:pt x="23934" y="326286"/>
                  <a:pt x="-1995" y="333695"/>
                  <a:pt x="122" y="395343"/>
                </a:cubicBezTo>
                <a:cubicBezTo>
                  <a:pt x="2239" y="456991"/>
                  <a:pt x="36899" y="603835"/>
                  <a:pt x="44572" y="630293"/>
                </a:cubicBezTo>
                <a:cubicBezTo>
                  <a:pt x="52245" y="656751"/>
                  <a:pt x="48806" y="596426"/>
                  <a:pt x="46160" y="554093"/>
                </a:cubicBezTo>
                <a:cubicBezTo>
                  <a:pt x="43514" y="511760"/>
                  <a:pt x="27639" y="428945"/>
                  <a:pt x="28697" y="376293"/>
                </a:cubicBezTo>
                <a:cubicBezTo>
                  <a:pt x="29755" y="323641"/>
                  <a:pt x="48806" y="296388"/>
                  <a:pt x="52510" y="238180"/>
                </a:cubicBezTo>
                <a:cubicBezTo>
                  <a:pt x="56214" y="179972"/>
                  <a:pt x="51187" y="-3649"/>
                  <a:pt x="4774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D2817520-E059-4616-9653-C6BF300144ED}"/>
              </a:ext>
            </a:extLst>
          </p:cNvPr>
          <p:cNvSpPr/>
          <p:nvPr/>
        </p:nvSpPr>
        <p:spPr>
          <a:xfrm>
            <a:off x="4040226" y="5135322"/>
            <a:ext cx="303489" cy="368407"/>
          </a:xfrm>
          <a:custGeom>
            <a:avLst/>
            <a:gdLst>
              <a:gd name="connsiteX0" fmla="*/ 4724 w 303489"/>
              <a:gd name="connsiteY0" fmla="*/ 1828 h 368407"/>
              <a:gd name="connsiteX1" fmla="*/ 280949 w 303489"/>
              <a:gd name="connsiteY1" fmla="*/ 347903 h 368407"/>
              <a:gd name="connsiteX2" fmla="*/ 268249 w 303489"/>
              <a:gd name="connsiteY2" fmla="*/ 316153 h 368407"/>
              <a:gd name="connsiteX3" fmla="*/ 115849 w 303489"/>
              <a:gd name="connsiteY3" fmla="*/ 214553 h 368407"/>
              <a:gd name="connsiteX4" fmla="*/ 4724 w 303489"/>
              <a:gd name="connsiteY4" fmla="*/ 1828 h 3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89" h="368407">
                <a:moveTo>
                  <a:pt x="4724" y="1828"/>
                </a:moveTo>
                <a:cubicBezTo>
                  <a:pt x="32241" y="24053"/>
                  <a:pt x="237028" y="295516"/>
                  <a:pt x="280949" y="347903"/>
                </a:cubicBezTo>
                <a:cubicBezTo>
                  <a:pt x="324870" y="400290"/>
                  <a:pt x="295766" y="338378"/>
                  <a:pt x="268249" y="316153"/>
                </a:cubicBezTo>
                <a:cubicBezTo>
                  <a:pt x="240732" y="293928"/>
                  <a:pt x="154478" y="262707"/>
                  <a:pt x="115849" y="214553"/>
                </a:cubicBezTo>
                <a:cubicBezTo>
                  <a:pt x="77220" y="166399"/>
                  <a:pt x="-22793" y="-20397"/>
                  <a:pt x="4724" y="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7E150C51-FB1F-4A32-A54C-712074A2FCB1}"/>
              </a:ext>
            </a:extLst>
          </p:cNvPr>
          <p:cNvSpPr/>
          <p:nvPr/>
        </p:nvSpPr>
        <p:spPr>
          <a:xfrm>
            <a:off x="4179759" y="5585153"/>
            <a:ext cx="313344" cy="602926"/>
          </a:xfrm>
          <a:custGeom>
            <a:avLst/>
            <a:gdLst>
              <a:gd name="connsiteX0" fmla="*/ 4891 w 313344"/>
              <a:gd name="connsiteY0" fmla="*/ 6022 h 602926"/>
              <a:gd name="connsiteX1" fmla="*/ 87441 w 313344"/>
              <a:gd name="connsiteY1" fmla="*/ 177472 h 602926"/>
              <a:gd name="connsiteX2" fmla="*/ 169991 w 313344"/>
              <a:gd name="connsiteY2" fmla="*/ 345747 h 602926"/>
              <a:gd name="connsiteX3" fmla="*/ 271591 w 313344"/>
              <a:gd name="connsiteY3" fmla="*/ 520372 h 602926"/>
              <a:gd name="connsiteX4" fmla="*/ 312866 w 313344"/>
              <a:gd name="connsiteY4" fmla="*/ 602922 h 602926"/>
              <a:gd name="connsiteX5" fmla="*/ 290641 w 313344"/>
              <a:gd name="connsiteY5" fmla="*/ 523547 h 602926"/>
              <a:gd name="connsiteX6" fmla="*/ 239841 w 313344"/>
              <a:gd name="connsiteY6" fmla="*/ 406072 h 602926"/>
              <a:gd name="connsiteX7" fmla="*/ 4891 w 313344"/>
              <a:gd name="connsiteY7" fmla="*/ 6022 h 60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44" h="602926">
                <a:moveTo>
                  <a:pt x="4891" y="6022"/>
                </a:moveTo>
                <a:cubicBezTo>
                  <a:pt x="-20509" y="-32078"/>
                  <a:pt x="59924" y="120851"/>
                  <a:pt x="87441" y="177472"/>
                </a:cubicBezTo>
                <a:cubicBezTo>
                  <a:pt x="114958" y="234093"/>
                  <a:pt x="139299" y="288597"/>
                  <a:pt x="169991" y="345747"/>
                </a:cubicBezTo>
                <a:cubicBezTo>
                  <a:pt x="200683" y="402897"/>
                  <a:pt x="247779" y="477510"/>
                  <a:pt x="271591" y="520372"/>
                </a:cubicBezTo>
                <a:cubicBezTo>
                  <a:pt x="295404" y="563235"/>
                  <a:pt x="309691" y="602393"/>
                  <a:pt x="312866" y="602922"/>
                </a:cubicBezTo>
                <a:cubicBezTo>
                  <a:pt x="316041" y="603451"/>
                  <a:pt x="302812" y="556355"/>
                  <a:pt x="290641" y="523547"/>
                </a:cubicBezTo>
                <a:cubicBezTo>
                  <a:pt x="278470" y="490739"/>
                  <a:pt x="286408" y="490739"/>
                  <a:pt x="239841" y="406072"/>
                </a:cubicBezTo>
                <a:cubicBezTo>
                  <a:pt x="193274" y="321405"/>
                  <a:pt x="30291" y="44122"/>
                  <a:pt x="4891" y="6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30544FF4-9DAC-471A-A800-10DDCDD9A337}"/>
              </a:ext>
            </a:extLst>
          </p:cNvPr>
          <p:cNvSpPr/>
          <p:nvPr/>
        </p:nvSpPr>
        <p:spPr>
          <a:xfrm>
            <a:off x="4553127" y="6076498"/>
            <a:ext cx="427001" cy="590402"/>
          </a:xfrm>
          <a:custGeom>
            <a:avLst/>
            <a:gdLst>
              <a:gd name="connsiteX0" fmla="*/ 2998 w 427001"/>
              <a:gd name="connsiteY0" fmla="*/ 452 h 590402"/>
              <a:gd name="connsiteX1" fmla="*/ 44273 w 427001"/>
              <a:gd name="connsiteY1" fmla="*/ 270327 h 590402"/>
              <a:gd name="connsiteX2" fmla="*/ 110948 w 427001"/>
              <a:gd name="connsiteY2" fmla="*/ 390977 h 590402"/>
              <a:gd name="connsiteX3" fmla="*/ 199848 w 427001"/>
              <a:gd name="connsiteY3" fmla="*/ 489402 h 590402"/>
              <a:gd name="connsiteX4" fmla="*/ 418923 w 427001"/>
              <a:gd name="connsiteY4" fmla="*/ 587827 h 590402"/>
              <a:gd name="connsiteX5" fmla="*/ 368123 w 427001"/>
              <a:gd name="connsiteY5" fmla="*/ 556077 h 590402"/>
              <a:gd name="connsiteX6" fmla="*/ 256998 w 427001"/>
              <a:gd name="connsiteY6" fmla="*/ 495752 h 590402"/>
              <a:gd name="connsiteX7" fmla="*/ 126823 w 427001"/>
              <a:gd name="connsiteY7" fmla="*/ 340177 h 590402"/>
              <a:gd name="connsiteX8" fmla="*/ 2998 w 427001"/>
              <a:gd name="connsiteY8" fmla="*/ 452 h 59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001" h="590402">
                <a:moveTo>
                  <a:pt x="2998" y="452"/>
                </a:moveTo>
                <a:cubicBezTo>
                  <a:pt x="-10760" y="-11190"/>
                  <a:pt x="26281" y="205240"/>
                  <a:pt x="44273" y="270327"/>
                </a:cubicBezTo>
                <a:cubicBezTo>
                  <a:pt x="62265" y="335414"/>
                  <a:pt x="85019" y="354464"/>
                  <a:pt x="110948" y="390977"/>
                </a:cubicBezTo>
                <a:cubicBezTo>
                  <a:pt x="136877" y="427490"/>
                  <a:pt x="148519" y="456594"/>
                  <a:pt x="199848" y="489402"/>
                </a:cubicBezTo>
                <a:cubicBezTo>
                  <a:pt x="251177" y="522210"/>
                  <a:pt x="390877" y="576715"/>
                  <a:pt x="418923" y="587827"/>
                </a:cubicBezTo>
                <a:cubicBezTo>
                  <a:pt x="446969" y="598940"/>
                  <a:pt x="395110" y="571423"/>
                  <a:pt x="368123" y="556077"/>
                </a:cubicBezTo>
                <a:cubicBezTo>
                  <a:pt x="341136" y="540731"/>
                  <a:pt x="297215" y="531735"/>
                  <a:pt x="256998" y="495752"/>
                </a:cubicBezTo>
                <a:cubicBezTo>
                  <a:pt x="216781" y="459769"/>
                  <a:pt x="168098" y="415319"/>
                  <a:pt x="126823" y="340177"/>
                </a:cubicBezTo>
                <a:cubicBezTo>
                  <a:pt x="85548" y="265035"/>
                  <a:pt x="16756" y="12094"/>
                  <a:pt x="299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58E46752-284E-41C9-86F5-2C604B1251B2}"/>
              </a:ext>
            </a:extLst>
          </p:cNvPr>
          <p:cNvSpPr/>
          <p:nvPr/>
        </p:nvSpPr>
        <p:spPr>
          <a:xfrm>
            <a:off x="5619235" y="5935441"/>
            <a:ext cx="896541" cy="645139"/>
          </a:xfrm>
          <a:custGeom>
            <a:avLst/>
            <a:gdLst>
              <a:gd name="connsiteX0" fmla="*/ 895865 w 896541"/>
              <a:gd name="connsiteY0" fmla="*/ 1809 h 645139"/>
              <a:gd name="connsiteX1" fmla="*/ 410090 w 896541"/>
              <a:gd name="connsiteY1" fmla="*/ 430434 h 645139"/>
              <a:gd name="connsiteX2" fmla="*/ 6865 w 896541"/>
              <a:gd name="connsiteY2" fmla="*/ 636809 h 645139"/>
              <a:gd name="connsiteX3" fmla="*/ 181490 w 896541"/>
              <a:gd name="connsiteY3" fmla="*/ 573309 h 645139"/>
              <a:gd name="connsiteX4" fmla="*/ 508515 w 896541"/>
              <a:gd name="connsiteY4" fmla="*/ 287559 h 645139"/>
              <a:gd name="connsiteX5" fmla="*/ 895865 w 896541"/>
              <a:gd name="connsiteY5" fmla="*/ 1809 h 6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541" h="645139">
                <a:moveTo>
                  <a:pt x="895865" y="1809"/>
                </a:moveTo>
                <a:cubicBezTo>
                  <a:pt x="879461" y="25621"/>
                  <a:pt x="558257" y="324601"/>
                  <a:pt x="410090" y="430434"/>
                </a:cubicBezTo>
                <a:cubicBezTo>
                  <a:pt x="261923" y="536267"/>
                  <a:pt x="44965" y="612997"/>
                  <a:pt x="6865" y="636809"/>
                </a:cubicBezTo>
                <a:cubicBezTo>
                  <a:pt x="-31235" y="660621"/>
                  <a:pt x="97882" y="631517"/>
                  <a:pt x="181490" y="573309"/>
                </a:cubicBezTo>
                <a:cubicBezTo>
                  <a:pt x="265098" y="515101"/>
                  <a:pt x="391040" y="379634"/>
                  <a:pt x="508515" y="287559"/>
                </a:cubicBezTo>
                <a:cubicBezTo>
                  <a:pt x="625990" y="195484"/>
                  <a:pt x="912269" y="-22003"/>
                  <a:pt x="895865" y="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1F519B3D-A74F-4AE8-B043-8F0B1B34269A}"/>
              </a:ext>
            </a:extLst>
          </p:cNvPr>
          <p:cNvSpPr/>
          <p:nvPr/>
        </p:nvSpPr>
        <p:spPr>
          <a:xfrm>
            <a:off x="5013316" y="6546075"/>
            <a:ext cx="612793" cy="119588"/>
          </a:xfrm>
          <a:custGeom>
            <a:avLst/>
            <a:gdLst>
              <a:gd name="connsiteX0" fmla="*/ 9 w 612793"/>
              <a:gd name="connsiteY0" fmla="*/ 118250 h 119588"/>
              <a:gd name="connsiteX1" fmla="*/ 279409 w 612793"/>
              <a:gd name="connsiteY1" fmla="*/ 89675 h 119588"/>
              <a:gd name="connsiteX2" fmla="*/ 463559 w 612793"/>
              <a:gd name="connsiteY2" fmla="*/ 32525 h 119588"/>
              <a:gd name="connsiteX3" fmla="*/ 612784 w 612793"/>
              <a:gd name="connsiteY3" fmla="*/ 19825 h 119588"/>
              <a:gd name="connsiteX4" fmla="*/ 469909 w 612793"/>
              <a:gd name="connsiteY4" fmla="*/ 775 h 119588"/>
              <a:gd name="connsiteX5" fmla="*/ 288934 w 612793"/>
              <a:gd name="connsiteY5" fmla="*/ 48400 h 119588"/>
              <a:gd name="connsiteX6" fmla="*/ 9 w 612793"/>
              <a:gd name="connsiteY6" fmla="*/ 118250 h 11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793" h="119588">
                <a:moveTo>
                  <a:pt x="9" y="118250"/>
                </a:moveTo>
                <a:cubicBezTo>
                  <a:pt x="-1578" y="125129"/>
                  <a:pt x="202151" y="103962"/>
                  <a:pt x="279409" y="89675"/>
                </a:cubicBezTo>
                <a:cubicBezTo>
                  <a:pt x="356667" y="75388"/>
                  <a:pt x="407997" y="44167"/>
                  <a:pt x="463559" y="32525"/>
                </a:cubicBezTo>
                <a:cubicBezTo>
                  <a:pt x="519121" y="20883"/>
                  <a:pt x="611726" y="25116"/>
                  <a:pt x="612784" y="19825"/>
                </a:cubicBezTo>
                <a:cubicBezTo>
                  <a:pt x="613842" y="14534"/>
                  <a:pt x="523884" y="-3988"/>
                  <a:pt x="469909" y="775"/>
                </a:cubicBezTo>
                <a:cubicBezTo>
                  <a:pt x="415934" y="5538"/>
                  <a:pt x="364605" y="27233"/>
                  <a:pt x="288934" y="48400"/>
                </a:cubicBezTo>
                <a:cubicBezTo>
                  <a:pt x="213263" y="69567"/>
                  <a:pt x="1596" y="111371"/>
                  <a:pt x="9" y="118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BCFAD89B-6A4D-475F-ACB0-E57E492D2C79}"/>
              </a:ext>
            </a:extLst>
          </p:cNvPr>
          <p:cNvSpPr/>
          <p:nvPr/>
        </p:nvSpPr>
        <p:spPr>
          <a:xfrm>
            <a:off x="6746741" y="5114692"/>
            <a:ext cx="129929" cy="403554"/>
          </a:xfrm>
          <a:custGeom>
            <a:avLst/>
            <a:gdLst>
              <a:gd name="connsiteX0" fmla="*/ 120784 w 129929"/>
              <a:gd name="connsiteY0" fmla="*/ 233 h 403554"/>
              <a:gd name="connsiteX1" fmla="*/ 41409 w 129929"/>
              <a:gd name="connsiteY1" fmla="*/ 314558 h 403554"/>
              <a:gd name="connsiteX2" fmla="*/ 134 w 129929"/>
              <a:gd name="connsiteY2" fmla="*/ 403458 h 403554"/>
              <a:gd name="connsiteX3" fmla="*/ 54109 w 129929"/>
              <a:gd name="connsiteY3" fmla="*/ 330433 h 403554"/>
              <a:gd name="connsiteX4" fmla="*/ 120784 w 129929"/>
              <a:gd name="connsiteY4" fmla="*/ 263758 h 403554"/>
              <a:gd name="connsiteX5" fmla="*/ 120784 w 129929"/>
              <a:gd name="connsiteY5" fmla="*/ 233 h 4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29" h="403554">
                <a:moveTo>
                  <a:pt x="120784" y="233"/>
                </a:moveTo>
                <a:cubicBezTo>
                  <a:pt x="107555" y="8700"/>
                  <a:pt x="61517" y="247354"/>
                  <a:pt x="41409" y="314558"/>
                </a:cubicBezTo>
                <a:cubicBezTo>
                  <a:pt x="21301" y="381762"/>
                  <a:pt x="-1983" y="400812"/>
                  <a:pt x="134" y="403458"/>
                </a:cubicBezTo>
                <a:cubicBezTo>
                  <a:pt x="2251" y="406104"/>
                  <a:pt x="34001" y="353716"/>
                  <a:pt x="54109" y="330433"/>
                </a:cubicBezTo>
                <a:cubicBezTo>
                  <a:pt x="74217" y="307150"/>
                  <a:pt x="109671" y="311912"/>
                  <a:pt x="120784" y="263758"/>
                </a:cubicBezTo>
                <a:cubicBezTo>
                  <a:pt x="131897" y="215604"/>
                  <a:pt x="134013" y="-8234"/>
                  <a:pt x="12078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A96032A4-EB74-4244-A345-BE7264C2ED9D}"/>
              </a:ext>
            </a:extLst>
          </p:cNvPr>
          <p:cNvSpPr/>
          <p:nvPr/>
        </p:nvSpPr>
        <p:spPr>
          <a:xfrm>
            <a:off x="3791941" y="4489643"/>
            <a:ext cx="211570" cy="926323"/>
          </a:xfrm>
          <a:custGeom>
            <a:avLst/>
            <a:gdLst>
              <a:gd name="connsiteX0" fmla="*/ 129184 w 211570"/>
              <a:gd name="connsiteY0" fmla="*/ 2982 h 926323"/>
              <a:gd name="connsiteX1" fmla="*/ 78384 w 211570"/>
              <a:gd name="connsiteY1" fmla="*/ 371282 h 926323"/>
              <a:gd name="connsiteX2" fmla="*/ 205384 w 211570"/>
              <a:gd name="connsiteY2" fmla="*/ 907857 h 926323"/>
              <a:gd name="connsiteX3" fmla="*/ 176809 w 211570"/>
              <a:gd name="connsiteY3" fmla="*/ 758632 h 926323"/>
              <a:gd name="connsiteX4" fmla="*/ 46634 w 211570"/>
              <a:gd name="connsiteY4" fmla="*/ 333182 h 926323"/>
              <a:gd name="connsiteX5" fmla="*/ 5359 w 211570"/>
              <a:gd name="connsiteY5" fmla="*/ 603057 h 926323"/>
              <a:gd name="connsiteX6" fmla="*/ 5359 w 211570"/>
              <a:gd name="connsiteY6" fmla="*/ 374457 h 926323"/>
              <a:gd name="connsiteX7" fmla="*/ 49809 w 211570"/>
              <a:gd name="connsiteY7" fmla="*/ 206182 h 926323"/>
              <a:gd name="connsiteX8" fmla="*/ 129184 w 211570"/>
              <a:gd name="connsiteY8" fmla="*/ 2982 h 92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70" h="926323">
                <a:moveTo>
                  <a:pt x="129184" y="2982"/>
                </a:moveTo>
                <a:cubicBezTo>
                  <a:pt x="133946" y="30499"/>
                  <a:pt x="65684" y="220470"/>
                  <a:pt x="78384" y="371282"/>
                </a:cubicBezTo>
                <a:cubicBezTo>
                  <a:pt x="91084" y="522094"/>
                  <a:pt x="188980" y="843299"/>
                  <a:pt x="205384" y="907857"/>
                </a:cubicBezTo>
                <a:cubicBezTo>
                  <a:pt x="221788" y="972415"/>
                  <a:pt x="203267" y="854411"/>
                  <a:pt x="176809" y="758632"/>
                </a:cubicBezTo>
                <a:cubicBezTo>
                  <a:pt x="150351" y="662853"/>
                  <a:pt x="75209" y="359111"/>
                  <a:pt x="46634" y="333182"/>
                </a:cubicBezTo>
                <a:cubicBezTo>
                  <a:pt x="18059" y="307253"/>
                  <a:pt x="12238" y="596178"/>
                  <a:pt x="5359" y="603057"/>
                </a:cubicBezTo>
                <a:cubicBezTo>
                  <a:pt x="-1520" y="609936"/>
                  <a:pt x="-2049" y="440603"/>
                  <a:pt x="5359" y="374457"/>
                </a:cubicBezTo>
                <a:cubicBezTo>
                  <a:pt x="12767" y="308311"/>
                  <a:pt x="29701" y="266507"/>
                  <a:pt x="49809" y="206182"/>
                </a:cubicBezTo>
                <a:cubicBezTo>
                  <a:pt x="69917" y="145857"/>
                  <a:pt x="124422" y="-24535"/>
                  <a:pt x="129184" y="2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3B9941AA-963F-4A07-82EE-F4CE920070B8}"/>
              </a:ext>
            </a:extLst>
          </p:cNvPr>
          <p:cNvSpPr/>
          <p:nvPr/>
        </p:nvSpPr>
        <p:spPr>
          <a:xfrm>
            <a:off x="3525901" y="3551076"/>
            <a:ext cx="271926" cy="1154734"/>
          </a:xfrm>
          <a:custGeom>
            <a:avLst/>
            <a:gdLst>
              <a:gd name="connsiteX0" fmla="*/ 45974 w 271926"/>
              <a:gd name="connsiteY0" fmla="*/ 4924 h 1154734"/>
              <a:gd name="connsiteX1" fmla="*/ 11049 w 271926"/>
              <a:gd name="connsiteY1" fmla="*/ 220824 h 1154734"/>
              <a:gd name="connsiteX2" fmla="*/ 258699 w 271926"/>
              <a:gd name="connsiteY2" fmla="*/ 1116174 h 1154734"/>
              <a:gd name="connsiteX3" fmla="*/ 220599 w 271926"/>
              <a:gd name="connsiteY3" fmla="*/ 928849 h 1154734"/>
              <a:gd name="connsiteX4" fmla="*/ 71374 w 271926"/>
              <a:gd name="connsiteY4" fmla="*/ 357349 h 1154734"/>
              <a:gd name="connsiteX5" fmla="*/ 45974 w 271926"/>
              <a:gd name="connsiteY5" fmla="*/ 4924 h 115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26" h="1154734">
                <a:moveTo>
                  <a:pt x="45974" y="4924"/>
                </a:moveTo>
                <a:cubicBezTo>
                  <a:pt x="35920" y="-17830"/>
                  <a:pt x="-24405" y="35616"/>
                  <a:pt x="11049" y="220824"/>
                </a:cubicBezTo>
                <a:cubicBezTo>
                  <a:pt x="46503" y="406032"/>
                  <a:pt x="223774" y="998170"/>
                  <a:pt x="258699" y="1116174"/>
                </a:cubicBezTo>
                <a:cubicBezTo>
                  <a:pt x="293624" y="1234178"/>
                  <a:pt x="251820" y="1055320"/>
                  <a:pt x="220599" y="928849"/>
                </a:cubicBezTo>
                <a:cubicBezTo>
                  <a:pt x="189378" y="802378"/>
                  <a:pt x="99420" y="510278"/>
                  <a:pt x="71374" y="357349"/>
                </a:cubicBezTo>
                <a:cubicBezTo>
                  <a:pt x="43328" y="204420"/>
                  <a:pt x="56028" y="27678"/>
                  <a:pt x="45974" y="4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75200D09-62FB-4505-A5F7-DC87A24EC3BF}"/>
              </a:ext>
            </a:extLst>
          </p:cNvPr>
          <p:cNvSpPr/>
          <p:nvPr/>
        </p:nvSpPr>
        <p:spPr>
          <a:xfrm>
            <a:off x="3448662" y="2655833"/>
            <a:ext cx="520115" cy="880484"/>
          </a:xfrm>
          <a:custGeom>
            <a:avLst/>
            <a:gdLst>
              <a:gd name="connsiteX0" fmla="*/ 520088 w 520115"/>
              <a:gd name="connsiteY0" fmla="*/ 1642 h 880484"/>
              <a:gd name="connsiteX1" fmla="*/ 69238 w 520115"/>
              <a:gd name="connsiteY1" fmla="*/ 509642 h 880484"/>
              <a:gd name="connsiteX2" fmla="*/ 34313 w 520115"/>
              <a:gd name="connsiteY2" fmla="*/ 874767 h 880484"/>
              <a:gd name="connsiteX3" fmla="*/ 12088 w 520115"/>
              <a:gd name="connsiteY3" fmla="*/ 706492 h 880484"/>
              <a:gd name="connsiteX4" fmla="*/ 47013 w 520115"/>
              <a:gd name="connsiteY4" fmla="*/ 360417 h 880484"/>
              <a:gd name="connsiteX5" fmla="*/ 520088 w 520115"/>
              <a:gd name="connsiteY5" fmla="*/ 1642 h 8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115" h="880484">
                <a:moveTo>
                  <a:pt x="520088" y="1642"/>
                </a:moveTo>
                <a:cubicBezTo>
                  <a:pt x="523792" y="26513"/>
                  <a:pt x="150200" y="364121"/>
                  <a:pt x="69238" y="509642"/>
                </a:cubicBezTo>
                <a:cubicBezTo>
                  <a:pt x="-11724" y="655163"/>
                  <a:pt x="43838" y="841959"/>
                  <a:pt x="34313" y="874767"/>
                </a:cubicBezTo>
                <a:cubicBezTo>
                  <a:pt x="24788" y="907575"/>
                  <a:pt x="9971" y="792217"/>
                  <a:pt x="12088" y="706492"/>
                </a:cubicBezTo>
                <a:cubicBezTo>
                  <a:pt x="14205" y="620767"/>
                  <a:pt x="-33420" y="480009"/>
                  <a:pt x="47013" y="360417"/>
                </a:cubicBezTo>
                <a:cubicBezTo>
                  <a:pt x="127446" y="240825"/>
                  <a:pt x="516384" y="-23229"/>
                  <a:pt x="520088" y="1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F3A2D14-3D70-4F81-A430-B691644088AD}"/>
              </a:ext>
            </a:extLst>
          </p:cNvPr>
          <p:cNvSpPr/>
          <p:nvPr/>
        </p:nvSpPr>
        <p:spPr>
          <a:xfrm>
            <a:off x="3443562" y="2044422"/>
            <a:ext cx="783659" cy="560579"/>
          </a:xfrm>
          <a:custGeom>
            <a:avLst/>
            <a:gdLst>
              <a:gd name="connsiteX0" fmla="*/ 781305 w 783659"/>
              <a:gd name="connsiteY0" fmla="*/ 80711 h 560579"/>
              <a:gd name="connsiteX1" fmla="*/ 425705 w 783659"/>
              <a:gd name="connsiteY1" fmla="*/ 25678 h 560579"/>
              <a:gd name="connsiteX2" fmla="*/ 15071 w 783659"/>
              <a:gd name="connsiteY2" fmla="*/ 546378 h 560579"/>
              <a:gd name="connsiteX3" fmla="*/ 103971 w 783659"/>
              <a:gd name="connsiteY3" fmla="*/ 385511 h 560579"/>
              <a:gd name="connsiteX4" fmla="*/ 247905 w 783659"/>
              <a:gd name="connsiteY4" fmla="*/ 89178 h 560579"/>
              <a:gd name="connsiteX5" fmla="*/ 781305 w 783659"/>
              <a:gd name="connsiteY5" fmla="*/ 80711 h 56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659" h="560579">
                <a:moveTo>
                  <a:pt x="781305" y="80711"/>
                </a:moveTo>
                <a:cubicBezTo>
                  <a:pt x="810938" y="70128"/>
                  <a:pt x="553411" y="-51933"/>
                  <a:pt x="425705" y="25678"/>
                </a:cubicBezTo>
                <a:cubicBezTo>
                  <a:pt x="297999" y="103289"/>
                  <a:pt x="68693" y="486406"/>
                  <a:pt x="15071" y="546378"/>
                </a:cubicBezTo>
                <a:cubicBezTo>
                  <a:pt x="-38551" y="606350"/>
                  <a:pt x="65165" y="461711"/>
                  <a:pt x="103971" y="385511"/>
                </a:cubicBezTo>
                <a:cubicBezTo>
                  <a:pt x="142777" y="309311"/>
                  <a:pt x="139955" y="143506"/>
                  <a:pt x="247905" y="89178"/>
                </a:cubicBezTo>
                <a:cubicBezTo>
                  <a:pt x="355855" y="34850"/>
                  <a:pt x="751672" y="91294"/>
                  <a:pt x="781305" y="80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B314F533-6889-4DFA-A320-39B438EDB820}"/>
              </a:ext>
            </a:extLst>
          </p:cNvPr>
          <p:cNvSpPr/>
          <p:nvPr/>
        </p:nvSpPr>
        <p:spPr>
          <a:xfrm>
            <a:off x="3376681" y="2504818"/>
            <a:ext cx="859044" cy="544504"/>
          </a:xfrm>
          <a:custGeom>
            <a:avLst/>
            <a:gdLst>
              <a:gd name="connsiteX0" fmla="*/ 818552 w 859044"/>
              <a:gd name="connsiteY0" fmla="*/ 52115 h 544504"/>
              <a:gd name="connsiteX1" fmla="*/ 221652 w 859044"/>
              <a:gd name="connsiteY1" fmla="*/ 157949 h 544504"/>
              <a:gd name="connsiteX2" fmla="*/ 9986 w 859044"/>
              <a:gd name="connsiteY2" fmla="*/ 538949 h 544504"/>
              <a:gd name="connsiteX3" fmla="*/ 39619 w 859044"/>
              <a:gd name="connsiteY3" fmla="*/ 369615 h 544504"/>
              <a:gd name="connsiteX4" fmla="*/ 86186 w 859044"/>
              <a:gd name="connsiteY4" fmla="*/ 162182 h 544504"/>
              <a:gd name="connsiteX5" fmla="*/ 852419 w 859044"/>
              <a:gd name="connsiteY5" fmla="*/ 5549 h 544504"/>
              <a:gd name="connsiteX6" fmla="*/ 475652 w 859044"/>
              <a:gd name="connsiteY6" fmla="*/ 35182 h 544504"/>
              <a:gd name="connsiteX7" fmla="*/ 818552 w 859044"/>
              <a:gd name="connsiteY7" fmla="*/ 52115 h 54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044" h="544504">
                <a:moveTo>
                  <a:pt x="818552" y="52115"/>
                </a:moveTo>
                <a:cubicBezTo>
                  <a:pt x="776219" y="72576"/>
                  <a:pt x="356413" y="76810"/>
                  <a:pt x="221652" y="157949"/>
                </a:cubicBezTo>
                <a:cubicBezTo>
                  <a:pt x="86891" y="239088"/>
                  <a:pt x="40325" y="503671"/>
                  <a:pt x="9986" y="538949"/>
                </a:cubicBezTo>
                <a:cubicBezTo>
                  <a:pt x="-20353" y="574227"/>
                  <a:pt x="26919" y="432409"/>
                  <a:pt x="39619" y="369615"/>
                </a:cubicBezTo>
                <a:cubicBezTo>
                  <a:pt x="52319" y="306821"/>
                  <a:pt x="-49281" y="222860"/>
                  <a:pt x="86186" y="162182"/>
                </a:cubicBezTo>
                <a:cubicBezTo>
                  <a:pt x="221653" y="101504"/>
                  <a:pt x="787508" y="26716"/>
                  <a:pt x="852419" y="5549"/>
                </a:cubicBezTo>
                <a:cubicBezTo>
                  <a:pt x="917330" y="-15618"/>
                  <a:pt x="484119" y="30243"/>
                  <a:pt x="475652" y="35182"/>
                </a:cubicBezTo>
                <a:cubicBezTo>
                  <a:pt x="467185" y="40121"/>
                  <a:pt x="860885" y="31654"/>
                  <a:pt x="818552" y="5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CD9C1F6F-EDAB-4212-83F1-9E7E468339AE}"/>
              </a:ext>
            </a:extLst>
          </p:cNvPr>
          <p:cNvSpPr/>
          <p:nvPr/>
        </p:nvSpPr>
        <p:spPr>
          <a:xfrm>
            <a:off x="4103331" y="1462736"/>
            <a:ext cx="2630614" cy="542521"/>
          </a:xfrm>
          <a:custGeom>
            <a:avLst/>
            <a:gdLst>
              <a:gd name="connsiteX0" fmla="*/ 87669 w 2630614"/>
              <a:gd name="connsiteY0" fmla="*/ 501531 h 542521"/>
              <a:gd name="connsiteX1" fmla="*/ 146936 w 2630614"/>
              <a:gd name="connsiteY1" fmla="*/ 497297 h 542521"/>
              <a:gd name="connsiteX2" fmla="*/ 608369 w 2630614"/>
              <a:gd name="connsiteY2" fmla="*/ 247531 h 542521"/>
              <a:gd name="connsiteX3" fmla="*/ 1467736 w 2630614"/>
              <a:gd name="connsiteY3" fmla="*/ 1997 h 542521"/>
              <a:gd name="connsiteX4" fmla="*/ 2559936 w 2630614"/>
              <a:gd name="connsiteY4" fmla="*/ 387231 h 542521"/>
              <a:gd name="connsiteX5" fmla="*/ 2386369 w 2630614"/>
              <a:gd name="connsiteY5" fmla="*/ 306797 h 542521"/>
              <a:gd name="connsiteX6" fmla="*/ 1277236 w 2630614"/>
              <a:gd name="connsiteY6" fmla="*/ 78197 h 542521"/>
              <a:gd name="connsiteX7" fmla="*/ 87669 w 2630614"/>
              <a:gd name="connsiteY7" fmla="*/ 501531 h 54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0614" h="542521">
                <a:moveTo>
                  <a:pt x="87669" y="501531"/>
                </a:moveTo>
                <a:cubicBezTo>
                  <a:pt x="-100714" y="571381"/>
                  <a:pt x="60153" y="539630"/>
                  <a:pt x="146936" y="497297"/>
                </a:cubicBezTo>
                <a:cubicBezTo>
                  <a:pt x="233719" y="454964"/>
                  <a:pt x="388236" y="330081"/>
                  <a:pt x="608369" y="247531"/>
                </a:cubicBezTo>
                <a:cubicBezTo>
                  <a:pt x="828502" y="164981"/>
                  <a:pt x="1142475" y="-21286"/>
                  <a:pt x="1467736" y="1997"/>
                </a:cubicBezTo>
                <a:cubicBezTo>
                  <a:pt x="1792997" y="25280"/>
                  <a:pt x="2406830" y="336431"/>
                  <a:pt x="2559936" y="387231"/>
                </a:cubicBezTo>
                <a:cubicBezTo>
                  <a:pt x="2713042" y="438031"/>
                  <a:pt x="2600152" y="358303"/>
                  <a:pt x="2386369" y="306797"/>
                </a:cubicBezTo>
                <a:cubicBezTo>
                  <a:pt x="2172586" y="255291"/>
                  <a:pt x="1658236" y="40802"/>
                  <a:pt x="1277236" y="78197"/>
                </a:cubicBezTo>
                <a:cubicBezTo>
                  <a:pt x="896236" y="115592"/>
                  <a:pt x="276052" y="431681"/>
                  <a:pt x="87669" y="501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86C2799C-03F0-4BF0-9220-2952EAE21A36}"/>
              </a:ext>
            </a:extLst>
          </p:cNvPr>
          <p:cNvSpPr/>
          <p:nvPr/>
        </p:nvSpPr>
        <p:spPr>
          <a:xfrm>
            <a:off x="6673341" y="1904689"/>
            <a:ext cx="736414" cy="1267663"/>
          </a:xfrm>
          <a:custGeom>
            <a:avLst/>
            <a:gdLst>
              <a:gd name="connsiteX0" fmla="*/ 509 w 736414"/>
              <a:gd name="connsiteY0" fmla="*/ 311 h 1267663"/>
              <a:gd name="connsiteX1" fmla="*/ 552959 w 736414"/>
              <a:gd name="connsiteY1" fmla="*/ 514661 h 1267663"/>
              <a:gd name="connsiteX2" fmla="*/ 724409 w 736414"/>
              <a:gd name="connsiteY2" fmla="*/ 1251261 h 1267663"/>
              <a:gd name="connsiteX3" fmla="*/ 692659 w 736414"/>
              <a:gd name="connsiteY3" fmla="*/ 990911 h 1267663"/>
              <a:gd name="connsiteX4" fmla="*/ 457709 w 736414"/>
              <a:gd name="connsiteY4" fmla="*/ 584511 h 1267663"/>
              <a:gd name="connsiteX5" fmla="*/ 509 w 736414"/>
              <a:gd name="connsiteY5" fmla="*/ 311 h 126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414" h="1267663">
                <a:moveTo>
                  <a:pt x="509" y="311"/>
                </a:moveTo>
                <a:cubicBezTo>
                  <a:pt x="16384" y="-11331"/>
                  <a:pt x="432309" y="306169"/>
                  <a:pt x="552959" y="514661"/>
                </a:cubicBezTo>
                <a:cubicBezTo>
                  <a:pt x="673609" y="723153"/>
                  <a:pt x="701126" y="1171886"/>
                  <a:pt x="724409" y="1251261"/>
                </a:cubicBezTo>
                <a:cubicBezTo>
                  <a:pt x="747692" y="1330636"/>
                  <a:pt x="737109" y="1102036"/>
                  <a:pt x="692659" y="990911"/>
                </a:cubicBezTo>
                <a:cubicBezTo>
                  <a:pt x="648209" y="879786"/>
                  <a:pt x="570951" y="744319"/>
                  <a:pt x="457709" y="584511"/>
                </a:cubicBezTo>
                <a:cubicBezTo>
                  <a:pt x="344467" y="424703"/>
                  <a:pt x="-15366" y="11953"/>
                  <a:pt x="509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E39F076D-F561-4D03-A4F5-2474534F49B1}"/>
              </a:ext>
            </a:extLst>
          </p:cNvPr>
          <p:cNvSpPr/>
          <p:nvPr/>
        </p:nvSpPr>
        <p:spPr>
          <a:xfrm>
            <a:off x="7450135" y="3591471"/>
            <a:ext cx="119290" cy="943030"/>
          </a:xfrm>
          <a:custGeom>
            <a:avLst/>
            <a:gdLst>
              <a:gd name="connsiteX0" fmla="*/ 37785 w 119290"/>
              <a:gd name="connsiteY0" fmla="*/ 89 h 943030"/>
              <a:gd name="connsiteX1" fmla="*/ 53025 w 119290"/>
              <a:gd name="connsiteY1" fmla="*/ 213449 h 943030"/>
              <a:gd name="connsiteX2" fmla="*/ 119065 w 119290"/>
              <a:gd name="connsiteY2" fmla="*/ 426809 h 943030"/>
              <a:gd name="connsiteX3" fmla="*/ 27625 w 119290"/>
              <a:gd name="connsiteY3" fmla="*/ 934809 h 943030"/>
              <a:gd name="connsiteX4" fmla="*/ 83505 w 119290"/>
              <a:gd name="connsiteY4" fmla="*/ 716369 h 943030"/>
              <a:gd name="connsiteX5" fmla="*/ 73345 w 119290"/>
              <a:gd name="connsiteY5" fmla="*/ 391249 h 943030"/>
              <a:gd name="connsiteX6" fmla="*/ 2225 w 119290"/>
              <a:gd name="connsiteY6" fmla="*/ 238849 h 943030"/>
              <a:gd name="connsiteX7" fmla="*/ 37785 w 119290"/>
              <a:gd name="connsiteY7" fmla="*/ 89 h 9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0" h="943030">
                <a:moveTo>
                  <a:pt x="37785" y="89"/>
                </a:moveTo>
                <a:cubicBezTo>
                  <a:pt x="46252" y="-4144"/>
                  <a:pt x="39478" y="142329"/>
                  <a:pt x="53025" y="213449"/>
                </a:cubicBezTo>
                <a:cubicBezTo>
                  <a:pt x="66572" y="284569"/>
                  <a:pt x="123298" y="306582"/>
                  <a:pt x="119065" y="426809"/>
                </a:cubicBezTo>
                <a:cubicBezTo>
                  <a:pt x="114832" y="547036"/>
                  <a:pt x="33552" y="886549"/>
                  <a:pt x="27625" y="934809"/>
                </a:cubicBezTo>
                <a:cubicBezTo>
                  <a:pt x="21698" y="983069"/>
                  <a:pt x="75885" y="806962"/>
                  <a:pt x="83505" y="716369"/>
                </a:cubicBezTo>
                <a:cubicBezTo>
                  <a:pt x="91125" y="625776"/>
                  <a:pt x="86892" y="470836"/>
                  <a:pt x="73345" y="391249"/>
                </a:cubicBezTo>
                <a:cubicBezTo>
                  <a:pt x="59798" y="311662"/>
                  <a:pt x="14078" y="304042"/>
                  <a:pt x="2225" y="238849"/>
                </a:cubicBezTo>
                <a:cubicBezTo>
                  <a:pt x="-9628" y="173656"/>
                  <a:pt x="29318" y="4322"/>
                  <a:pt x="3778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434CA5A-A71D-4C53-A3B8-1F2652CDF6C1}"/>
              </a:ext>
            </a:extLst>
          </p:cNvPr>
          <p:cNvSpPr/>
          <p:nvPr/>
        </p:nvSpPr>
        <p:spPr>
          <a:xfrm>
            <a:off x="4312871" y="1640747"/>
            <a:ext cx="2498046" cy="356598"/>
          </a:xfrm>
          <a:custGeom>
            <a:avLst/>
            <a:gdLst>
              <a:gd name="connsiteX0" fmla="*/ 49 w 2498046"/>
              <a:gd name="connsiteY0" fmla="*/ 355693 h 356598"/>
              <a:gd name="connsiteX1" fmla="*/ 1107489 w 2498046"/>
              <a:gd name="connsiteY1" fmla="*/ 93 h 356598"/>
              <a:gd name="connsiteX2" fmla="*/ 2387649 w 2498046"/>
              <a:gd name="connsiteY2" fmla="*/ 320133 h 356598"/>
              <a:gd name="connsiteX3" fmla="*/ 2280969 w 2498046"/>
              <a:gd name="connsiteY3" fmla="*/ 289653 h 356598"/>
              <a:gd name="connsiteX4" fmla="*/ 1066849 w 2498046"/>
              <a:gd name="connsiteY4" fmla="*/ 106773 h 356598"/>
              <a:gd name="connsiteX5" fmla="*/ 49 w 2498046"/>
              <a:gd name="connsiteY5" fmla="*/ 355693 h 3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046" h="356598">
                <a:moveTo>
                  <a:pt x="49" y="355693"/>
                </a:moveTo>
                <a:cubicBezTo>
                  <a:pt x="6822" y="337913"/>
                  <a:pt x="709556" y="6020"/>
                  <a:pt x="1107489" y="93"/>
                </a:cubicBezTo>
                <a:cubicBezTo>
                  <a:pt x="1505422" y="-5834"/>
                  <a:pt x="2192069" y="271873"/>
                  <a:pt x="2387649" y="320133"/>
                </a:cubicBezTo>
                <a:cubicBezTo>
                  <a:pt x="2583229" y="368393"/>
                  <a:pt x="2501102" y="325213"/>
                  <a:pt x="2280969" y="289653"/>
                </a:cubicBezTo>
                <a:cubicBezTo>
                  <a:pt x="2060836" y="254093"/>
                  <a:pt x="1451236" y="89840"/>
                  <a:pt x="1066849" y="106773"/>
                </a:cubicBezTo>
                <a:cubicBezTo>
                  <a:pt x="682462" y="123706"/>
                  <a:pt x="-6724" y="373473"/>
                  <a:pt x="49" y="355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783958E-001F-4AD4-AE81-BF1B22AC8DCF}"/>
              </a:ext>
            </a:extLst>
          </p:cNvPr>
          <p:cNvSpPr/>
          <p:nvPr/>
        </p:nvSpPr>
        <p:spPr>
          <a:xfrm>
            <a:off x="4485150" y="2066641"/>
            <a:ext cx="1293614" cy="332665"/>
          </a:xfrm>
          <a:custGeom>
            <a:avLst/>
            <a:gdLst>
              <a:gd name="connsiteX0" fmla="*/ 490 w 1293614"/>
              <a:gd name="connsiteY0" fmla="*/ 919 h 332665"/>
              <a:gd name="connsiteX1" fmla="*/ 538970 w 1293614"/>
              <a:gd name="connsiteY1" fmla="*/ 214279 h 332665"/>
              <a:gd name="connsiteX2" fmla="*/ 1260330 w 1293614"/>
              <a:gd name="connsiteY2" fmla="*/ 326039 h 332665"/>
              <a:gd name="connsiteX3" fmla="*/ 1118090 w 1293614"/>
              <a:gd name="connsiteY3" fmla="*/ 300639 h 332665"/>
              <a:gd name="connsiteX4" fmla="*/ 630410 w 1293614"/>
              <a:gd name="connsiteY4" fmla="*/ 143159 h 332665"/>
              <a:gd name="connsiteX5" fmla="*/ 490 w 1293614"/>
              <a:gd name="connsiteY5" fmla="*/ 919 h 33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614" h="332665">
                <a:moveTo>
                  <a:pt x="490" y="919"/>
                </a:moveTo>
                <a:cubicBezTo>
                  <a:pt x="-14750" y="12772"/>
                  <a:pt x="328997" y="160092"/>
                  <a:pt x="538970" y="214279"/>
                </a:cubicBezTo>
                <a:cubicBezTo>
                  <a:pt x="748943" y="268466"/>
                  <a:pt x="1163810" y="311646"/>
                  <a:pt x="1260330" y="326039"/>
                </a:cubicBezTo>
                <a:cubicBezTo>
                  <a:pt x="1356850" y="340432"/>
                  <a:pt x="1223077" y="331119"/>
                  <a:pt x="1118090" y="300639"/>
                </a:cubicBezTo>
                <a:cubicBezTo>
                  <a:pt x="1013103" y="270159"/>
                  <a:pt x="815830" y="191419"/>
                  <a:pt x="630410" y="143159"/>
                </a:cubicBezTo>
                <a:cubicBezTo>
                  <a:pt x="444990" y="94899"/>
                  <a:pt x="15730" y="-10934"/>
                  <a:pt x="490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3102542A-C575-4735-A2EA-D8E3DC394000}"/>
              </a:ext>
            </a:extLst>
          </p:cNvPr>
          <p:cNvSpPr/>
          <p:nvPr/>
        </p:nvSpPr>
        <p:spPr>
          <a:xfrm>
            <a:off x="5183653" y="1841922"/>
            <a:ext cx="2066469" cy="976455"/>
          </a:xfrm>
          <a:custGeom>
            <a:avLst/>
            <a:gdLst>
              <a:gd name="connsiteX0" fmla="*/ 63987 w 2066469"/>
              <a:gd name="connsiteY0" fmla="*/ 32598 h 976455"/>
              <a:gd name="connsiteX1" fmla="*/ 124947 w 2066469"/>
              <a:gd name="connsiteY1" fmla="*/ 37678 h 976455"/>
              <a:gd name="connsiteX2" fmla="*/ 1019027 w 2066469"/>
              <a:gd name="connsiteY2" fmla="*/ 256118 h 976455"/>
              <a:gd name="connsiteX3" fmla="*/ 2009627 w 2066469"/>
              <a:gd name="connsiteY3" fmla="*/ 941918 h 976455"/>
              <a:gd name="connsiteX4" fmla="*/ 1862307 w 2066469"/>
              <a:gd name="connsiteY4" fmla="*/ 835238 h 976455"/>
              <a:gd name="connsiteX5" fmla="*/ 1166347 w 2066469"/>
              <a:gd name="connsiteY5" fmla="*/ 494878 h 976455"/>
              <a:gd name="connsiteX6" fmla="*/ 63987 w 2066469"/>
              <a:gd name="connsiteY6" fmla="*/ 32598 h 97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469" h="976455">
                <a:moveTo>
                  <a:pt x="63987" y="32598"/>
                </a:moveTo>
                <a:cubicBezTo>
                  <a:pt x="-109580" y="-43602"/>
                  <a:pt x="124947" y="37678"/>
                  <a:pt x="124947" y="37678"/>
                </a:cubicBezTo>
                <a:cubicBezTo>
                  <a:pt x="284120" y="74931"/>
                  <a:pt x="704914" y="105411"/>
                  <a:pt x="1019027" y="256118"/>
                </a:cubicBezTo>
                <a:cubicBezTo>
                  <a:pt x="1333140" y="406825"/>
                  <a:pt x="1869080" y="845398"/>
                  <a:pt x="2009627" y="941918"/>
                </a:cubicBezTo>
                <a:cubicBezTo>
                  <a:pt x="2150174" y="1038438"/>
                  <a:pt x="2002854" y="909745"/>
                  <a:pt x="1862307" y="835238"/>
                </a:cubicBezTo>
                <a:cubicBezTo>
                  <a:pt x="1721760" y="760731"/>
                  <a:pt x="1463527" y="627805"/>
                  <a:pt x="1166347" y="494878"/>
                </a:cubicBezTo>
                <a:cubicBezTo>
                  <a:pt x="869167" y="361951"/>
                  <a:pt x="237554" y="108798"/>
                  <a:pt x="63987" y="32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7A3E919-D816-4D35-BDDB-12007F0DDE8F}"/>
              </a:ext>
            </a:extLst>
          </p:cNvPr>
          <p:cNvSpPr/>
          <p:nvPr/>
        </p:nvSpPr>
        <p:spPr>
          <a:xfrm>
            <a:off x="4390779" y="2186104"/>
            <a:ext cx="903392" cy="1254933"/>
          </a:xfrm>
          <a:custGeom>
            <a:avLst/>
            <a:gdLst>
              <a:gd name="connsiteX0" fmla="*/ 44061 w 903392"/>
              <a:gd name="connsiteY0" fmla="*/ 44016 h 1254933"/>
              <a:gd name="connsiteX1" fmla="*/ 120261 w 903392"/>
              <a:gd name="connsiteY1" fmla="*/ 531696 h 1254933"/>
              <a:gd name="connsiteX2" fmla="*/ 861941 w 903392"/>
              <a:gd name="connsiteY2" fmla="*/ 1222576 h 1254933"/>
              <a:gd name="connsiteX3" fmla="*/ 755261 w 903392"/>
              <a:gd name="connsiteY3" fmla="*/ 1090496 h 1254933"/>
              <a:gd name="connsiteX4" fmla="*/ 303141 w 903392"/>
              <a:gd name="connsiteY4" fmla="*/ 638376 h 1254933"/>
              <a:gd name="connsiteX5" fmla="*/ 18661 w 903392"/>
              <a:gd name="connsiteY5" fmla="*/ 89736 h 1254933"/>
              <a:gd name="connsiteX6" fmla="*/ 44061 w 903392"/>
              <a:gd name="connsiteY6" fmla="*/ 44016 h 12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392" h="1254933">
                <a:moveTo>
                  <a:pt x="44061" y="44016"/>
                </a:moveTo>
                <a:cubicBezTo>
                  <a:pt x="60994" y="117676"/>
                  <a:pt x="-16052" y="335269"/>
                  <a:pt x="120261" y="531696"/>
                </a:cubicBezTo>
                <a:cubicBezTo>
                  <a:pt x="256574" y="728123"/>
                  <a:pt x="756108" y="1129443"/>
                  <a:pt x="861941" y="1222576"/>
                </a:cubicBezTo>
                <a:cubicBezTo>
                  <a:pt x="967774" y="1315709"/>
                  <a:pt x="848394" y="1187863"/>
                  <a:pt x="755261" y="1090496"/>
                </a:cubicBezTo>
                <a:cubicBezTo>
                  <a:pt x="662128" y="993129"/>
                  <a:pt x="425908" y="805169"/>
                  <a:pt x="303141" y="638376"/>
                </a:cubicBezTo>
                <a:cubicBezTo>
                  <a:pt x="180374" y="471583"/>
                  <a:pt x="66074" y="187949"/>
                  <a:pt x="18661" y="89736"/>
                </a:cubicBezTo>
                <a:cubicBezTo>
                  <a:pt x="-28752" y="-8477"/>
                  <a:pt x="27128" y="-29644"/>
                  <a:pt x="44061" y="44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F9339D0B-7A01-47EA-B18A-2CB842A2ACFF}"/>
              </a:ext>
            </a:extLst>
          </p:cNvPr>
          <p:cNvSpPr/>
          <p:nvPr/>
        </p:nvSpPr>
        <p:spPr>
          <a:xfrm>
            <a:off x="4067199" y="2433244"/>
            <a:ext cx="1022021" cy="1154040"/>
          </a:xfrm>
          <a:custGeom>
            <a:avLst/>
            <a:gdLst>
              <a:gd name="connsiteX0" fmla="*/ 286361 w 1022021"/>
              <a:gd name="connsiteY0" fmla="*/ 76 h 1154040"/>
              <a:gd name="connsiteX1" fmla="*/ 123801 w 1022021"/>
              <a:gd name="connsiteY1" fmla="*/ 635076 h 1154040"/>
              <a:gd name="connsiteX2" fmla="*/ 962001 w 1022021"/>
              <a:gd name="connsiteY2" fmla="*/ 1122756 h 1154040"/>
              <a:gd name="connsiteX3" fmla="*/ 895961 w 1022021"/>
              <a:gd name="connsiteY3" fmla="*/ 1082116 h 1154040"/>
              <a:gd name="connsiteX4" fmla="*/ 423521 w 1022021"/>
              <a:gd name="connsiteY4" fmla="*/ 894156 h 1154040"/>
              <a:gd name="connsiteX5" fmla="*/ 1881 w 1022021"/>
              <a:gd name="connsiteY5" fmla="*/ 594436 h 1154040"/>
              <a:gd name="connsiteX6" fmla="*/ 286361 w 1022021"/>
              <a:gd name="connsiteY6" fmla="*/ 76 h 115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021" h="1154040">
                <a:moveTo>
                  <a:pt x="286361" y="76"/>
                </a:moveTo>
                <a:cubicBezTo>
                  <a:pt x="306681" y="6849"/>
                  <a:pt x="11194" y="447963"/>
                  <a:pt x="123801" y="635076"/>
                </a:cubicBezTo>
                <a:cubicBezTo>
                  <a:pt x="236408" y="822189"/>
                  <a:pt x="833308" y="1048249"/>
                  <a:pt x="962001" y="1122756"/>
                </a:cubicBezTo>
                <a:cubicBezTo>
                  <a:pt x="1090694" y="1197263"/>
                  <a:pt x="985708" y="1120216"/>
                  <a:pt x="895961" y="1082116"/>
                </a:cubicBezTo>
                <a:cubicBezTo>
                  <a:pt x="806214" y="1044016"/>
                  <a:pt x="572534" y="975436"/>
                  <a:pt x="423521" y="894156"/>
                </a:cubicBezTo>
                <a:cubicBezTo>
                  <a:pt x="274508" y="812876"/>
                  <a:pt x="29821" y="748529"/>
                  <a:pt x="1881" y="594436"/>
                </a:cubicBezTo>
                <a:cubicBezTo>
                  <a:pt x="-26059" y="440343"/>
                  <a:pt x="266041" y="-6697"/>
                  <a:pt x="28636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27FC5E29-5F32-450A-9835-56BCE72EEAE9}"/>
              </a:ext>
            </a:extLst>
          </p:cNvPr>
          <p:cNvSpPr/>
          <p:nvPr/>
        </p:nvSpPr>
        <p:spPr>
          <a:xfrm>
            <a:off x="3825080" y="3043675"/>
            <a:ext cx="235729" cy="669416"/>
          </a:xfrm>
          <a:custGeom>
            <a:avLst/>
            <a:gdLst>
              <a:gd name="connsiteX0" fmla="*/ 234687 w 235729"/>
              <a:gd name="connsiteY0" fmla="*/ 92 h 669416"/>
              <a:gd name="connsiteX1" fmla="*/ 90753 w 235729"/>
              <a:gd name="connsiteY1" fmla="*/ 372625 h 669416"/>
              <a:gd name="connsiteX2" fmla="*/ 86520 w 235729"/>
              <a:gd name="connsiteY2" fmla="*/ 664725 h 669416"/>
              <a:gd name="connsiteX3" fmla="*/ 69587 w 235729"/>
              <a:gd name="connsiteY3" fmla="*/ 537725 h 669416"/>
              <a:gd name="connsiteX4" fmla="*/ 6087 w 235729"/>
              <a:gd name="connsiteY4" fmla="*/ 338758 h 669416"/>
              <a:gd name="connsiteX5" fmla="*/ 234687 w 235729"/>
              <a:gd name="connsiteY5" fmla="*/ 92 h 6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29" h="669416">
                <a:moveTo>
                  <a:pt x="234687" y="92"/>
                </a:moveTo>
                <a:cubicBezTo>
                  <a:pt x="248798" y="5737"/>
                  <a:pt x="115447" y="261853"/>
                  <a:pt x="90753" y="372625"/>
                </a:cubicBezTo>
                <a:cubicBezTo>
                  <a:pt x="66059" y="483397"/>
                  <a:pt x="90048" y="637208"/>
                  <a:pt x="86520" y="664725"/>
                </a:cubicBezTo>
                <a:cubicBezTo>
                  <a:pt x="82992" y="692242"/>
                  <a:pt x="82992" y="592053"/>
                  <a:pt x="69587" y="537725"/>
                </a:cubicBezTo>
                <a:cubicBezTo>
                  <a:pt x="56181" y="483397"/>
                  <a:pt x="-22135" y="428364"/>
                  <a:pt x="6087" y="338758"/>
                </a:cubicBezTo>
                <a:cubicBezTo>
                  <a:pt x="34309" y="249153"/>
                  <a:pt x="220576" y="-5553"/>
                  <a:pt x="23468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7E24B849-8387-4EB8-ACF1-9A63D9DF6EA2}"/>
              </a:ext>
            </a:extLst>
          </p:cNvPr>
          <p:cNvSpPr/>
          <p:nvPr/>
        </p:nvSpPr>
        <p:spPr>
          <a:xfrm>
            <a:off x="4700753" y="2335098"/>
            <a:ext cx="1003078" cy="1077980"/>
          </a:xfrm>
          <a:custGeom>
            <a:avLst/>
            <a:gdLst>
              <a:gd name="connsiteX0" fmla="*/ 134772 w 1003078"/>
              <a:gd name="connsiteY0" fmla="*/ 1702 h 1077980"/>
              <a:gd name="connsiteX1" fmla="*/ 169697 w 1003078"/>
              <a:gd name="connsiteY1" fmla="*/ 417627 h 1077980"/>
              <a:gd name="connsiteX2" fmla="*/ 947572 w 1003078"/>
              <a:gd name="connsiteY2" fmla="*/ 1036752 h 1077980"/>
              <a:gd name="connsiteX3" fmla="*/ 903122 w 1003078"/>
              <a:gd name="connsiteY3" fmla="*/ 1001827 h 1077980"/>
              <a:gd name="connsiteX4" fmla="*/ 604672 w 1003078"/>
              <a:gd name="connsiteY4" fmla="*/ 852602 h 1077980"/>
              <a:gd name="connsiteX5" fmla="*/ 74447 w 1003078"/>
              <a:gd name="connsiteY5" fmla="*/ 395402 h 1077980"/>
              <a:gd name="connsiteX6" fmla="*/ 10947 w 1003078"/>
              <a:gd name="connsiteY6" fmla="*/ 274752 h 1077980"/>
              <a:gd name="connsiteX7" fmla="*/ 134772 w 1003078"/>
              <a:gd name="connsiteY7" fmla="*/ 1702 h 107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078" h="1077980">
                <a:moveTo>
                  <a:pt x="134772" y="1702"/>
                </a:moveTo>
                <a:cubicBezTo>
                  <a:pt x="161230" y="25514"/>
                  <a:pt x="34230" y="245119"/>
                  <a:pt x="169697" y="417627"/>
                </a:cubicBezTo>
                <a:cubicBezTo>
                  <a:pt x="305164" y="590135"/>
                  <a:pt x="825334" y="939385"/>
                  <a:pt x="947572" y="1036752"/>
                </a:cubicBezTo>
                <a:cubicBezTo>
                  <a:pt x="1069810" y="1134119"/>
                  <a:pt x="960272" y="1032519"/>
                  <a:pt x="903122" y="1001827"/>
                </a:cubicBezTo>
                <a:cubicBezTo>
                  <a:pt x="845972" y="971135"/>
                  <a:pt x="742784" y="953673"/>
                  <a:pt x="604672" y="852602"/>
                </a:cubicBezTo>
                <a:cubicBezTo>
                  <a:pt x="466560" y="751531"/>
                  <a:pt x="173401" y="491710"/>
                  <a:pt x="74447" y="395402"/>
                </a:cubicBezTo>
                <a:cubicBezTo>
                  <a:pt x="-24507" y="299094"/>
                  <a:pt x="-166" y="338781"/>
                  <a:pt x="10947" y="274752"/>
                </a:cubicBezTo>
                <a:cubicBezTo>
                  <a:pt x="22060" y="210723"/>
                  <a:pt x="108314" y="-22110"/>
                  <a:pt x="134772" y="1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861F2089-C5F5-4404-9C58-ACC5D7D52A82}"/>
              </a:ext>
            </a:extLst>
          </p:cNvPr>
          <p:cNvSpPr/>
          <p:nvPr/>
        </p:nvSpPr>
        <p:spPr>
          <a:xfrm>
            <a:off x="5168909" y="2482756"/>
            <a:ext cx="718406" cy="942996"/>
          </a:xfrm>
          <a:custGeom>
            <a:avLst/>
            <a:gdLst>
              <a:gd name="connsiteX0" fmla="*/ 69841 w 718406"/>
              <a:gd name="connsiteY0" fmla="*/ 94 h 942996"/>
              <a:gd name="connsiteX1" fmla="*/ 120641 w 718406"/>
              <a:gd name="connsiteY1" fmla="*/ 409669 h 942996"/>
              <a:gd name="connsiteX2" fmla="*/ 669916 w 718406"/>
              <a:gd name="connsiteY2" fmla="*/ 904969 h 942996"/>
              <a:gd name="connsiteX3" fmla="*/ 619116 w 718406"/>
              <a:gd name="connsiteY3" fmla="*/ 857344 h 942996"/>
              <a:gd name="connsiteX4" fmla="*/ 34916 w 718406"/>
              <a:gd name="connsiteY4" fmla="*/ 444594 h 942996"/>
              <a:gd name="connsiteX5" fmla="*/ 69841 w 718406"/>
              <a:gd name="connsiteY5" fmla="*/ 94 h 94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406" h="942996">
                <a:moveTo>
                  <a:pt x="69841" y="94"/>
                </a:moveTo>
                <a:cubicBezTo>
                  <a:pt x="84128" y="-5727"/>
                  <a:pt x="20628" y="258857"/>
                  <a:pt x="120641" y="409669"/>
                </a:cubicBezTo>
                <a:cubicBezTo>
                  <a:pt x="220654" y="560482"/>
                  <a:pt x="586837" y="830357"/>
                  <a:pt x="669916" y="904969"/>
                </a:cubicBezTo>
                <a:cubicBezTo>
                  <a:pt x="752995" y="979581"/>
                  <a:pt x="724949" y="934073"/>
                  <a:pt x="619116" y="857344"/>
                </a:cubicBezTo>
                <a:cubicBezTo>
                  <a:pt x="513283" y="780615"/>
                  <a:pt x="124874" y="585881"/>
                  <a:pt x="34916" y="444594"/>
                </a:cubicBezTo>
                <a:cubicBezTo>
                  <a:pt x="-55042" y="303307"/>
                  <a:pt x="55554" y="5915"/>
                  <a:pt x="69841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720D4BD9-AC61-43C9-BC06-080F325F69B1}"/>
              </a:ext>
            </a:extLst>
          </p:cNvPr>
          <p:cNvSpPr/>
          <p:nvPr/>
        </p:nvSpPr>
        <p:spPr>
          <a:xfrm>
            <a:off x="5399063" y="2497759"/>
            <a:ext cx="1164127" cy="1005924"/>
          </a:xfrm>
          <a:custGeom>
            <a:avLst/>
            <a:gdLst>
              <a:gd name="connsiteX0" fmla="*/ 7962 w 1164127"/>
              <a:gd name="connsiteY0" fmla="*/ 966 h 1005924"/>
              <a:gd name="connsiteX1" fmla="*/ 20662 w 1164127"/>
              <a:gd name="connsiteY1" fmla="*/ 302591 h 1005924"/>
              <a:gd name="connsiteX2" fmla="*/ 207987 w 1164127"/>
              <a:gd name="connsiteY2" fmla="*/ 572466 h 1005924"/>
              <a:gd name="connsiteX3" fmla="*/ 1106512 w 1164127"/>
              <a:gd name="connsiteY3" fmla="*/ 982041 h 1005924"/>
              <a:gd name="connsiteX4" fmla="*/ 1014437 w 1164127"/>
              <a:gd name="connsiteY4" fmla="*/ 943941 h 1005924"/>
              <a:gd name="connsiteX5" fmla="*/ 528662 w 1164127"/>
              <a:gd name="connsiteY5" fmla="*/ 832816 h 1005924"/>
              <a:gd name="connsiteX6" fmla="*/ 150837 w 1164127"/>
              <a:gd name="connsiteY6" fmla="*/ 670891 h 1005924"/>
              <a:gd name="connsiteX7" fmla="*/ 49237 w 1164127"/>
              <a:gd name="connsiteY7" fmla="*/ 407366 h 1005924"/>
              <a:gd name="connsiteX8" fmla="*/ 7962 w 1164127"/>
              <a:gd name="connsiteY8" fmla="*/ 966 h 100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127" h="1005924">
                <a:moveTo>
                  <a:pt x="7962" y="966"/>
                </a:moveTo>
                <a:cubicBezTo>
                  <a:pt x="3199" y="-16497"/>
                  <a:pt x="-12676" y="207341"/>
                  <a:pt x="20662" y="302591"/>
                </a:cubicBezTo>
                <a:cubicBezTo>
                  <a:pt x="54000" y="397841"/>
                  <a:pt x="27012" y="459224"/>
                  <a:pt x="207987" y="572466"/>
                </a:cubicBezTo>
                <a:cubicBezTo>
                  <a:pt x="388962" y="685708"/>
                  <a:pt x="1106512" y="982041"/>
                  <a:pt x="1106512" y="982041"/>
                </a:cubicBezTo>
                <a:cubicBezTo>
                  <a:pt x="1240920" y="1043954"/>
                  <a:pt x="1110745" y="968812"/>
                  <a:pt x="1014437" y="943941"/>
                </a:cubicBezTo>
                <a:cubicBezTo>
                  <a:pt x="918129" y="919070"/>
                  <a:pt x="672595" y="878324"/>
                  <a:pt x="528662" y="832816"/>
                </a:cubicBezTo>
                <a:cubicBezTo>
                  <a:pt x="384729" y="787308"/>
                  <a:pt x="230741" y="741799"/>
                  <a:pt x="150837" y="670891"/>
                </a:cubicBezTo>
                <a:cubicBezTo>
                  <a:pt x="70933" y="599983"/>
                  <a:pt x="68816" y="517433"/>
                  <a:pt x="49237" y="407366"/>
                </a:cubicBezTo>
                <a:cubicBezTo>
                  <a:pt x="29658" y="297299"/>
                  <a:pt x="12725" y="18429"/>
                  <a:pt x="7962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E5A97C2E-7562-4F4D-85E8-3283671D26DF}"/>
              </a:ext>
            </a:extLst>
          </p:cNvPr>
          <p:cNvSpPr/>
          <p:nvPr/>
        </p:nvSpPr>
        <p:spPr>
          <a:xfrm>
            <a:off x="6442735" y="3589824"/>
            <a:ext cx="318653" cy="996267"/>
          </a:xfrm>
          <a:custGeom>
            <a:avLst/>
            <a:gdLst>
              <a:gd name="connsiteX0" fmla="*/ 398 w 318653"/>
              <a:gd name="connsiteY0" fmla="*/ 43 h 996267"/>
              <a:gd name="connsiteX1" fmla="*/ 237465 w 318653"/>
              <a:gd name="connsiteY1" fmla="*/ 359876 h 996267"/>
              <a:gd name="connsiteX2" fmla="*/ 267098 w 318653"/>
              <a:gd name="connsiteY2" fmla="*/ 982176 h 996267"/>
              <a:gd name="connsiteX3" fmla="*/ 284032 w 318653"/>
              <a:gd name="connsiteY3" fmla="*/ 757809 h 996267"/>
              <a:gd name="connsiteX4" fmla="*/ 300965 w 318653"/>
              <a:gd name="connsiteY4" fmla="*/ 338709 h 996267"/>
              <a:gd name="connsiteX5" fmla="*/ 398 w 318653"/>
              <a:gd name="connsiteY5" fmla="*/ 43 h 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53" h="996267">
                <a:moveTo>
                  <a:pt x="398" y="43"/>
                </a:moveTo>
                <a:cubicBezTo>
                  <a:pt x="-10185" y="3571"/>
                  <a:pt x="193015" y="196187"/>
                  <a:pt x="237465" y="359876"/>
                </a:cubicBezTo>
                <a:cubicBezTo>
                  <a:pt x="281915" y="523565"/>
                  <a:pt x="259337" y="915854"/>
                  <a:pt x="267098" y="982176"/>
                </a:cubicBezTo>
                <a:cubicBezTo>
                  <a:pt x="274859" y="1048498"/>
                  <a:pt x="278388" y="865053"/>
                  <a:pt x="284032" y="757809"/>
                </a:cubicBezTo>
                <a:cubicBezTo>
                  <a:pt x="289676" y="650565"/>
                  <a:pt x="346826" y="468531"/>
                  <a:pt x="300965" y="338709"/>
                </a:cubicBezTo>
                <a:cubicBezTo>
                  <a:pt x="255104" y="208887"/>
                  <a:pt x="10981" y="-3485"/>
                  <a:pt x="39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FD30CE69-E5C5-41DD-AE4B-99FE23D40AEB}"/>
              </a:ext>
            </a:extLst>
          </p:cNvPr>
          <p:cNvSpPr/>
          <p:nvPr/>
        </p:nvSpPr>
        <p:spPr>
          <a:xfrm>
            <a:off x="3665776" y="3038620"/>
            <a:ext cx="258645" cy="1087375"/>
          </a:xfrm>
          <a:custGeom>
            <a:avLst/>
            <a:gdLst>
              <a:gd name="connsiteX0" fmla="*/ 258524 w 258645"/>
              <a:gd name="connsiteY0" fmla="*/ 913 h 1087375"/>
              <a:gd name="connsiteX1" fmla="*/ 84957 w 258645"/>
              <a:gd name="connsiteY1" fmla="*/ 267613 h 1087375"/>
              <a:gd name="connsiteX2" fmla="*/ 68024 w 258645"/>
              <a:gd name="connsiteY2" fmla="*/ 1055013 h 1087375"/>
              <a:gd name="connsiteX3" fmla="*/ 72257 w 258645"/>
              <a:gd name="connsiteY3" fmla="*/ 881447 h 1087375"/>
              <a:gd name="connsiteX4" fmla="*/ 291 w 258645"/>
              <a:gd name="connsiteY4" fmla="*/ 377680 h 1087375"/>
              <a:gd name="connsiteX5" fmla="*/ 55324 w 258645"/>
              <a:gd name="connsiteY5" fmla="*/ 187180 h 1087375"/>
              <a:gd name="connsiteX6" fmla="*/ 258524 w 258645"/>
              <a:gd name="connsiteY6" fmla="*/ 913 h 10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45" h="1087375">
                <a:moveTo>
                  <a:pt x="258524" y="913"/>
                </a:moveTo>
                <a:cubicBezTo>
                  <a:pt x="263463" y="14319"/>
                  <a:pt x="116707" y="91930"/>
                  <a:pt x="84957" y="267613"/>
                </a:cubicBezTo>
                <a:cubicBezTo>
                  <a:pt x="53207" y="443296"/>
                  <a:pt x="70141" y="952707"/>
                  <a:pt x="68024" y="1055013"/>
                </a:cubicBezTo>
                <a:cubicBezTo>
                  <a:pt x="65907" y="1157319"/>
                  <a:pt x="83546" y="994336"/>
                  <a:pt x="72257" y="881447"/>
                </a:cubicBezTo>
                <a:cubicBezTo>
                  <a:pt x="60968" y="768558"/>
                  <a:pt x="3113" y="493391"/>
                  <a:pt x="291" y="377680"/>
                </a:cubicBezTo>
                <a:cubicBezTo>
                  <a:pt x="-2531" y="261969"/>
                  <a:pt x="15107" y="249269"/>
                  <a:pt x="55324" y="187180"/>
                </a:cubicBezTo>
                <a:cubicBezTo>
                  <a:pt x="95541" y="125091"/>
                  <a:pt x="253585" y="-12493"/>
                  <a:pt x="258524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0B6BC125-4D34-46A8-ACE0-00E300D89B9F}"/>
              </a:ext>
            </a:extLst>
          </p:cNvPr>
          <p:cNvSpPr/>
          <p:nvPr/>
        </p:nvSpPr>
        <p:spPr>
          <a:xfrm>
            <a:off x="5198438" y="2161824"/>
            <a:ext cx="2329617" cy="1301907"/>
          </a:xfrm>
          <a:custGeom>
            <a:avLst/>
            <a:gdLst>
              <a:gd name="connsiteX0" fmla="*/ 95 w 2329617"/>
              <a:gd name="connsiteY0" fmla="*/ 1409 h 1301907"/>
              <a:gd name="connsiteX1" fmla="*/ 1054195 w 2329617"/>
              <a:gd name="connsiteY1" fmla="*/ 293509 h 1301907"/>
              <a:gd name="connsiteX2" fmla="*/ 2214129 w 2329617"/>
              <a:gd name="connsiteY2" fmla="*/ 1229076 h 1301907"/>
              <a:gd name="connsiteX3" fmla="*/ 2150629 w 2329617"/>
              <a:gd name="connsiteY3" fmla="*/ 1144409 h 1301907"/>
              <a:gd name="connsiteX4" fmla="*/ 999162 w 2329617"/>
              <a:gd name="connsiteY4" fmla="*/ 382409 h 1301907"/>
              <a:gd name="connsiteX5" fmla="*/ 95 w 2329617"/>
              <a:gd name="connsiteY5" fmla="*/ 1409 h 130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617" h="1301907">
                <a:moveTo>
                  <a:pt x="95" y="1409"/>
                </a:moveTo>
                <a:cubicBezTo>
                  <a:pt x="9267" y="-13408"/>
                  <a:pt x="685189" y="88898"/>
                  <a:pt x="1054195" y="293509"/>
                </a:cubicBezTo>
                <a:cubicBezTo>
                  <a:pt x="1423201" y="498120"/>
                  <a:pt x="2031390" y="1087259"/>
                  <a:pt x="2214129" y="1229076"/>
                </a:cubicBezTo>
                <a:cubicBezTo>
                  <a:pt x="2396868" y="1370893"/>
                  <a:pt x="2353123" y="1285520"/>
                  <a:pt x="2150629" y="1144409"/>
                </a:cubicBezTo>
                <a:cubicBezTo>
                  <a:pt x="1948135" y="1003298"/>
                  <a:pt x="1356173" y="572203"/>
                  <a:pt x="999162" y="382409"/>
                </a:cubicBezTo>
                <a:cubicBezTo>
                  <a:pt x="642151" y="192615"/>
                  <a:pt x="-9077" y="16226"/>
                  <a:pt x="95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AC2A0721-8CED-4533-AE8D-2D1387ADAD7F}"/>
              </a:ext>
            </a:extLst>
          </p:cNvPr>
          <p:cNvSpPr/>
          <p:nvPr/>
        </p:nvSpPr>
        <p:spPr>
          <a:xfrm>
            <a:off x="5571816" y="2508811"/>
            <a:ext cx="947265" cy="945083"/>
          </a:xfrm>
          <a:custGeom>
            <a:avLst/>
            <a:gdLst>
              <a:gd name="connsiteX0" fmla="*/ 54284 w 947265"/>
              <a:gd name="connsiteY0" fmla="*/ 1556 h 945083"/>
              <a:gd name="connsiteX1" fmla="*/ 66984 w 947265"/>
              <a:gd name="connsiteY1" fmla="*/ 319056 h 945083"/>
              <a:gd name="connsiteX2" fmla="*/ 909417 w 947265"/>
              <a:gd name="connsiteY2" fmla="*/ 920189 h 945083"/>
              <a:gd name="connsiteX3" fmla="*/ 773951 w 947265"/>
              <a:gd name="connsiteY3" fmla="*/ 805889 h 945083"/>
              <a:gd name="connsiteX4" fmla="*/ 524184 w 947265"/>
              <a:gd name="connsiteY4" fmla="*/ 577289 h 945083"/>
              <a:gd name="connsiteX5" fmla="*/ 71217 w 947265"/>
              <a:gd name="connsiteY5" fmla="*/ 213222 h 945083"/>
              <a:gd name="connsiteX6" fmla="*/ 54284 w 947265"/>
              <a:gd name="connsiteY6" fmla="*/ 1556 h 94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265" h="945083">
                <a:moveTo>
                  <a:pt x="54284" y="1556"/>
                </a:moveTo>
                <a:cubicBezTo>
                  <a:pt x="53578" y="19195"/>
                  <a:pt x="-75538" y="165951"/>
                  <a:pt x="66984" y="319056"/>
                </a:cubicBezTo>
                <a:cubicBezTo>
                  <a:pt x="209506" y="472162"/>
                  <a:pt x="791589" y="839050"/>
                  <a:pt x="909417" y="920189"/>
                </a:cubicBezTo>
                <a:cubicBezTo>
                  <a:pt x="1027245" y="1001328"/>
                  <a:pt x="838157" y="863039"/>
                  <a:pt x="773951" y="805889"/>
                </a:cubicBezTo>
                <a:cubicBezTo>
                  <a:pt x="709746" y="748739"/>
                  <a:pt x="641306" y="676067"/>
                  <a:pt x="524184" y="577289"/>
                </a:cubicBezTo>
                <a:cubicBezTo>
                  <a:pt x="407062" y="478511"/>
                  <a:pt x="148828" y="306355"/>
                  <a:pt x="71217" y="213222"/>
                </a:cubicBezTo>
                <a:cubicBezTo>
                  <a:pt x="-6394" y="120089"/>
                  <a:pt x="54990" y="-16083"/>
                  <a:pt x="54284" y="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C4AE6DA0-AD05-4B75-A26D-B1923DE7A851}"/>
              </a:ext>
            </a:extLst>
          </p:cNvPr>
          <p:cNvSpPr/>
          <p:nvPr/>
        </p:nvSpPr>
        <p:spPr>
          <a:xfrm>
            <a:off x="6203797" y="2707621"/>
            <a:ext cx="1278631" cy="965789"/>
          </a:xfrm>
          <a:custGeom>
            <a:avLst/>
            <a:gdLst>
              <a:gd name="connsiteX0" fmla="*/ 2270 w 1278631"/>
              <a:gd name="connsiteY0" fmla="*/ 1712 h 965789"/>
              <a:gd name="connsiteX1" fmla="*/ 434070 w 1278631"/>
              <a:gd name="connsiteY1" fmla="*/ 526646 h 965789"/>
              <a:gd name="connsiteX2" fmla="*/ 1246870 w 1278631"/>
              <a:gd name="connsiteY2" fmla="*/ 941512 h 965789"/>
              <a:gd name="connsiteX3" fmla="*/ 1064836 w 1278631"/>
              <a:gd name="connsiteY3" fmla="*/ 894946 h 965789"/>
              <a:gd name="connsiteX4" fmla="*/ 607636 w 1278631"/>
              <a:gd name="connsiteY4" fmla="*/ 712912 h 965789"/>
              <a:gd name="connsiteX5" fmla="*/ 2270 w 1278631"/>
              <a:gd name="connsiteY5" fmla="*/ 1712 h 96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631" h="965789">
                <a:moveTo>
                  <a:pt x="2270" y="1712"/>
                </a:moveTo>
                <a:cubicBezTo>
                  <a:pt x="-26658" y="-29332"/>
                  <a:pt x="226637" y="370013"/>
                  <a:pt x="434070" y="526646"/>
                </a:cubicBezTo>
                <a:cubicBezTo>
                  <a:pt x="641503" y="683279"/>
                  <a:pt x="1141742" y="880129"/>
                  <a:pt x="1246870" y="941512"/>
                </a:cubicBezTo>
                <a:cubicBezTo>
                  <a:pt x="1351998" y="1002895"/>
                  <a:pt x="1171375" y="933046"/>
                  <a:pt x="1064836" y="894946"/>
                </a:cubicBezTo>
                <a:cubicBezTo>
                  <a:pt x="958297" y="856846"/>
                  <a:pt x="784730" y="858962"/>
                  <a:pt x="607636" y="712912"/>
                </a:cubicBezTo>
                <a:cubicBezTo>
                  <a:pt x="430542" y="566862"/>
                  <a:pt x="31198" y="32756"/>
                  <a:pt x="2270" y="1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C4E10B42-EEE6-40D1-88A9-C40932C47EFC}"/>
              </a:ext>
            </a:extLst>
          </p:cNvPr>
          <p:cNvSpPr/>
          <p:nvPr/>
        </p:nvSpPr>
        <p:spPr>
          <a:xfrm>
            <a:off x="6883400" y="3623455"/>
            <a:ext cx="481660" cy="819097"/>
          </a:xfrm>
          <a:custGeom>
            <a:avLst/>
            <a:gdLst>
              <a:gd name="connsiteX0" fmla="*/ 63500 w 481660"/>
              <a:gd name="connsiteY0" fmla="*/ 278 h 819097"/>
              <a:gd name="connsiteX1" fmla="*/ 127000 w 481660"/>
              <a:gd name="connsiteY1" fmla="*/ 351645 h 819097"/>
              <a:gd name="connsiteX2" fmla="*/ 469900 w 481660"/>
              <a:gd name="connsiteY2" fmla="*/ 804612 h 819097"/>
              <a:gd name="connsiteX3" fmla="*/ 381000 w 481660"/>
              <a:gd name="connsiteY3" fmla="*/ 690312 h 819097"/>
              <a:gd name="connsiteX4" fmla="*/ 173567 w 481660"/>
              <a:gd name="connsiteY4" fmla="*/ 520978 h 819097"/>
              <a:gd name="connsiteX5" fmla="*/ 4233 w 481660"/>
              <a:gd name="connsiteY5" fmla="*/ 296612 h 819097"/>
              <a:gd name="connsiteX6" fmla="*/ 63500 w 481660"/>
              <a:gd name="connsiteY6" fmla="*/ 278 h 81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660" h="819097">
                <a:moveTo>
                  <a:pt x="63500" y="278"/>
                </a:moveTo>
                <a:cubicBezTo>
                  <a:pt x="83961" y="9450"/>
                  <a:pt x="59267" y="217589"/>
                  <a:pt x="127000" y="351645"/>
                </a:cubicBezTo>
                <a:cubicBezTo>
                  <a:pt x="194733" y="485701"/>
                  <a:pt x="427567" y="748168"/>
                  <a:pt x="469900" y="804612"/>
                </a:cubicBezTo>
                <a:cubicBezTo>
                  <a:pt x="512233" y="861056"/>
                  <a:pt x="430389" y="737584"/>
                  <a:pt x="381000" y="690312"/>
                </a:cubicBezTo>
                <a:cubicBezTo>
                  <a:pt x="331611" y="643040"/>
                  <a:pt x="236361" y="586595"/>
                  <a:pt x="173567" y="520978"/>
                </a:cubicBezTo>
                <a:cubicBezTo>
                  <a:pt x="110773" y="455361"/>
                  <a:pt x="24694" y="381984"/>
                  <a:pt x="4233" y="296612"/>
                </a:cubicBezTo>
                <a:cubicBezTo>
                  <a:pt x="-16228" y="211240"/>
                  <a:pt x="43039" y="-8894"/>
                  <a:pt x="63500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83B24C45-FCA9-4478-A1F5-73F05F79E309}"/>
              </a:ext>
            </a:extLst>
          </p:cNvPr>
          <p:cNvSpPr/>
          <p:nvPr/>
        </p:nvSpPr>
        <p:spPr>
          <a:xfrm>
            <a:off x="6823206" y="3990392"/>
            <a:ext cx="153524" cy="908189"/>
          </a:xfrm>
          <a:custGeom>
            <a:avLst/>
            <a:gdLst>
              <a:gd name="connsiteX0" fmla="*/ 927 w 153524"/>
              <a:gd name="connsiteY0" fmla="*/ 1641 h 908189"/>
              <a:gd name="connsiteX1" fmla="*/ 85594 w 153524"/>
              <a:gd name="connsiteY1" fmla="*/ 543508 h 908189"/>
              <a:gd name="connsiteX2" fmla="*/ 72894 w 153524"/>
              <a:gd name="connsiteY2" fmla="*/ 907575 h 908189"/>
              <a:gd name="connsiteX3" fmla="*/ 110994 w 153524"/>
              <a:gd name="connsiteY3" fmla="*/ 623941 h 908189"/>
              <a:gd name="connsiteX4" fmla="*/ 149094 w 153524"/>
              <a:gd name="connsiteY4" fmla="*/ 382641 h 908189"/>
              <a:gd name="connsiteX5" fmla="*/ 927 w 153524"/>
              <a:gd name="connsiteY5" fmla="*/ 1641 h 90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24" h="908189">
                <a:moveTo>
                  <a:pt x="927" y="1641"/>
                </a:moveTo>
                <a:cubicBezTo>
                  <a:pt x="-9656" y="28452"/>
                  <a:pt x="73600" y="392519"/>
                  <a:pt x="85594" y="543508"/>
                </a:cubicBezTo>
                <a:cubicBezTo>
                  <a:pt x="97588" y="694497"/>
                  <a:pt x="68661" y="894170"/>
                  <a:pt x="72894" y="907575"/>
                </a:cubicBezTo>
                <a:cubicBezTo>
                  <a:pt x="77127" y="920981"/>
                  <a:pt x="98294" y="711430"/>
                  <a:pt x="110994" y="623941"/>
                </a:cubicBezTo>
                <a:cubicBezTo>
                  <a:pt x="123694" y="536452"/>
                  <a:pt x="167438" y="481419"/>
                  <a:pt x="149094" y="382641"/>
                </a:cubicBezTo>
                <a:cubicBezTo>
                  <a:pt x="130750" y="283863"/>
                  <a:pt x="11510" y="-25170"/>
                  <a:pt x="927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914D49C-C4F8-486D-A80B-6FFF8302212F}"/>
              </a:ext>
            </a:extLst>
          </p:cNvPr>
          <p:cNvSpPr/>
          <p:nvPr/>
        </p:nvSpPr>
        <p:spPr>
          <a:xfrm>
            <a:off x="7086459" y="3757258"/>
            <a:ext cx="346211" cy="241993"/>
          </a:xfrm>
          <a:custGeom>
            <a:avLst/>
            <a:gdLst>
              <a:gd name="connsiteX0" fmla="*/ 141 w 346211"/>
              <a:gd name="connsiteY0" fmla="*/ 84492 h 241993"/>
              <a:gd name="connsiteX1" fmla="*/ 103858 w 346211"/>
              <a:gd name="connsiteY1" fmla="*/ 4059 h 241993"/>
              <a:gd name="connsiteX2" fmla="*/ 336691 w 346211"/>
              <a:gd name="connsiteY2" fmla="*/ 234775 h 241993"/>
              <a:gd name="connsiteX3" fmla="*/ 283774 w 346211"/>
              <a:gd name="connsiteY3" fmla="*/ 171275 h 241993"/>
              <a:gd name="connsiteX4" fmla="*/ 122908 w 346211"/>
              <a:gd name="connsiteY4" fmla="*/ 44275 h 241993"/>
              <a:gd name="connsiteX5" fmla="*/ 141 w 346211"/>
              <a:gd name="connsiteY5" fmla="*/ 84492 h 24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211" h="241993">
                <a:moveTo>
                  <a:pt x="141" y="84492"/>
                </a:moveTo>
                <a:cubicBezTo>
                  <a:pt x="-3034" y="77789"/>
                  <a:pt x="47766" y="-20988"/>
                  <a:pt x="103858" y="4059"/>
                </a:cubicBezTo>
                <a:cubicBezTo>
                  <a:pt x="159950" y="29106"/>
                  <a:pt x="306705" y="206906"/>
                  <a:pt x="336691" y="234775"/>
                </a:cubicBezTo>
                <a:cubicBezTo>
                  <a:pt x="366677" y="262644"/>
                  <a:pt x="319404" y="203025"/>
                  <a:pt x="283774" y="171275"/>
                </a:cubicBezTo>
                <a:cubicBezTo>
                  <a:pt x="248144" y="139525"/>
                  <a:pt x="170180" y="59092"/>
                  <a:pt x="122908" y="44275"/>
                </a:cubicBezTo>
                <a:cubicBezTo>
                  <a:pt x="75636" y="29458"/>
                  <a:pt x="3316" y="91195"/>
                  <a:pt x="141" y="84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58647902-19EA-4464-876D-15DDCD599BB8}"/>
              </a:ext>
            </a:extLst>
          </p:cNvPr>
          <p:cNvSpPr/>
          <p:nvPr/>
        </p:nvSpPr>
        <p:spPr>
          <a:xfrm>
            <a:off x="7371959" y="4015234"/>
            <a:ext cx="65549" cy="543009"/>
          </a:xfrm>
          <a:custGeom>
            <a:avLst/>
            <a:gdLst>
              <a:gd name="connsiteX0" fmla="*/ 63891 w 65549"/>
              <a:gd name="connsiteY0" fmla="*/ 83 h 543009"/>
              <a:gd name="connsiteX1" fmla="*/ 44841 w 65549"/>
              <a:gd name="connsiteY1" fmla="*/ 232916 h 543009"/>
              <a:gd name="connsiteX2" fmla="*/ 21558 w 65549"/>
              <a:gd name="connsiteY2" fmla="*/ 304883 h 543009"/>
              <a:gd name="connsiteX3" fmla="*/ 46958 w 65549"/>
              <a:gd name="connsiteY3" fmla="*/ 537716 h 543009"/>
              <a:gd name="connsiteX4" fmla="*/ 40608 w 65549"/>
              <a:gd name="connsiteY4" fmla="*/ 450933 h 543009"/>
              <a:gd name="connsiteX5" fmla="*/ 391 w 65549"/>
              <a:gd name="connsiteY5" fmla="*/ 260433 h 543009"/>
              <a:gd name="connsiteX6" fmla="*/ 63891 w 65549"/>
              <a:gd name="connsiteY6" fmla="*/ 83 h 54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49" h="543009">
                <a:moveTo>
                  <a:pt x="63891" y="83"/>
                </a:moveTo>
                <a:cubicBezTo>
                  <a:pt x="71299" y="-4503"/>
                  <a:pt x="51896" y="182116"/>
                  <a:pt x="44841" y="232916"/>
                </a:cubicBezTo>
                <a:cubicBezTo>
                  <a:pt x="37785" y="283716"/>
                  <a:pt x="21205" y="254083"/>
                  <a:pt x="21558" y="304883"/>
                </a:cubicBezTo>
                <a:cubicBezTo>
                  <a:pt x="21911" y="355683"/>
                  <a:pt x="43783" y="513374"/>
                  <a:pt x="46958" y="537716"/>
                </a:cubicBezTo>
                <a:cubicBezTo>
                  <a:pt x="50133" y="562058"/>
                  <a:pt x="48369" y="497147"/>
                  <a:pt x="40608" y="450933"/>
                </a:cubicBezTo>
                <a:cubicBezTo>
                  <a:pt x="32847" y="404719"/>
                  <a:pt x="-4195" y="333105"/>
                  <a:pt x="391" y="260433"/>
                </a:cubicBezTo>
                <a:cubicBezTo>
                  <a:pt x="4977" y="187761"/>
                  <a:pt x="56483" y="4669"/>
                  <a:pt x="6389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CDC3DC21-2AAA-4482-A636-CF5509626456}"/>
              </a:ext>
            </a:extLst>
          </p:cNvPr>
          <p:cNvSpPr/>
          <p:nvPr/>
        </p:nvSpPr>
        <p:spPr>
          <a:xfrm>
            <a:off x="7358753" y="4407669"/>
            <a:ext cx="44285" cy="350371"/>
          </a:xfrm>
          <a:custGeom>
            <a:avLst/>
            <a:gdLst>
              <a:gd name="connsiteX0" fmla="*/ 36880 w 44285"/>
              <a:gd name="connsiteY0" fmla="*/ 14048 h 350371"/>
              <a:gd name="connsiteX1" fmla="*/ 897 w 44285"/>
              <a:gd name="connsiteY1" fmla="*/ 337898 h 350371"/>
              <a:gd name="connsiteX2" fmla="*/ 13597 w 44285"/>
              <a:gd name="connsiteY2" fmla="*/ 263814 h 350371"/>
              <a:gd name="connsiteX3" fmla="*/ 43230 w 44285"/>
              <a:gd name="connsiteY3" fmla="*/ 77548 h 350371"/>
              <a:gd name="connsiteX4" fmla="*/ 36880 w 44285"/>
              <a:gd name="connsiteY4" fmla="*/ 14048 h 3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" h="350371">
                <a:moveTo>
                  <a:pt x="36880" y="14048"/>
                </a:moveTo>
                <a:cubicBezTo>
                  <a:pt x="29824" y="57440"/>
                  <a:pt x="4777" y="296270"/>
                  <a:pt x="897" y="337898"/>
                </a:cubicBezTo>
                <a:cubicBezTo>
                  <a:pt x="-2983" y="379526"/>
                  <a:pt x="6541" y="307206"/>
                  <a:pt x="13597" y="263814"/>
                </a:cubicBezTo>
                <a:cubicBezTo>
                  <a:pt x="20653" y="220422"/>
                  <a:pt x="40761" y="117059"/>
                  <a:pt x="43230" y="77548"/>
                </a:cubicBezTo>
                <a:cubicBezTo>
                  <a:pt x="45699" y="38037"/>
                  <a:pt x="43936" y="-29344"/>
                  <a:pt x="36880" y="14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3B976AB-CC42-4A08-ABEC-D788C0975D8F}"/>
              </a:ext>
            </a:extLst>
          </p:cNvPr>
          <p:cNvSpPr/>
          <p:nvPr/>
        </p:nvSpPr>
        <p:spPr>
          <a:xfrm>
            <a:off x="7217475" y="4596922"/>
            <a:ext cx="207792" cy="402656"/>
          </a:xfrm>
          <a:custGeom>
            <a:avLst/>
            <a:gdLst>
              <a:gd name="connsiteX0" fmla="*/ 207792 w 207792"/>
              <a:gd name="connsiteY0" fmla="*/ 478 h 402656"/>
              <a:gd name="connsiteX1" fmla="*/ 135825 w 207792"/>
              <a:gd name="connsiteY1" fmla="*/ 239661 h 402656"/>
              <a:gd name="connsiteX2" fmla="*/ 104075 w 207792"/>
              <a:gd name="connsiteY2" fmla="*/ 305278 h 402656"/>
              <a:gd name="connsiteX3" fmla="*/ 358 w 207792"/>
              <a:gd name="connsiteY3" fmla="*/ 402645 h 402656"/>
              <a:gd name="connsiteX4" fmla="*/ 72325 w 207792"/>
              <a:gd name="connsiteY4" fmla="*/ 298928 h 402656"/>
              <a:gd name="connsiteX5" fmla="*/ 135825 w 207792"/>
              <a:gd name="connsiteY5" fmla="*/ 180395 h 402656"/>
              <a:gd name="connsiteX6" fmla="*/ 207792 w 207792"/>
              <a:gd name="connsiteY6" fmla="*/ 478 h 4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92" h="402656">
                <a:moveTo>
                  <a:pt x="207792" y="478"/>
                </a:moveTo>
                <a:cubicBezTo>
                  <a:pt x="207792" y="10356"/>
                  <a:pt x="153111" y="188861"/>
                  <a:pt x="135825" y="239661"/>
                </a:cubicBezTo>
                <a:cubicBezTo>
                  <a:pt x="118539" y="290461"/>
                  <a:pt x="126653" y="278114"/>
                  <a:pt x="104075" y="305278"/>
                </a:cubicBezTo>
                <a:cubicBezTo>
                  <a:pt x="81497" y="332442"/>
                  <a:pt x="5649" y="403703"/>
                  <a:pt x="358" y="402645"/>
                </a:cubicBezTo>
                <a:cubicBezTo>
                  <a:pt x="-4933" y="401587"/>
                  <a:pt x="49747" y="335970"/>
                  <a:pt x="72325" y="298928"/>
                </a:cubicBezTo>
                <a:cubicBezTo>
                  <a:pt x="94903" y="261886"/>
                  <a:pt x="113247" y="224492"/>
                  <a:pt x="135825" y="180395"/>
                </a:cubicBezTo>
                <a:cubicBezTo>
                  <a:pt x="158403" y="136298"/>
                  <a:pt x="207792" y="-9400"/>
                  <a:pt x="207792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6EA425A2-A034-41DD-95BD-57599C25865F}"/>
              </a:ext>
            </a:extLst>
          </p:cNvPr>
          <p:cNvSpPr/>
          <p:nvPr/>
        </p:nvSpPr>
        <p:spPr>
          <a:xfrm>
            <a:off x="7003623" y="4274015"/>
            <a:ext cx="54550" cy="429315"/>
          </a:xfrm>
          <a:custGeom>
            <a:avLst/>
            <a:gdLst>
              <a:gd name="connsiteX0" fmla="*/ 42760 w 54550"/>
              <a:gd name="connsiteY0" fmla="*/ 5885 h 429315"/>
              <a:gd name="connsiteX1" fmla="*/ 2544 w 54550"/>
              <a:gd name="connsiteY1" fmla="*/ 304335 h 429315"/>
              <a:gd name="connsiteX2" fmla="*/ 4660 w 54550"/>
              <a:gd name="connsiteY2" fmla="*/ 429218 h 429315"/>
              <a:gd name="connsiteX3" fmla="*/ 8894 w 54550"/>
              <a:gd name="connsiteY3" fmla="*/ 321268 h 429315"/>
              <a:gd name="connsiteX4" fmla="*/ 53344 w 54550"/>
              <a:gd name="connsiteY4" fmla="*/ 120185 h 429315"/>
              <a:gd name="connsiteX5" fmla="*/ 42760 w 54550"/>
              <a:gd name="connsiteY5" fmla="*/ 5885 h 4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50" h="429315">
                <a:moveTo>
                  <a:pt x="42760" y="5885"/>
                </a:moveTo>
                <a:cubicBezTo>
                  <a:pt x="34293" y="36577"/>
                  <a:pt x="8894" y="233780"/>
                  <a:pt x="2544" y="304335"/>
                </a:cubicBezTo>
                <a:cubicBezTo>
                  <a:pt x="-3806" y="374890"/>
                  <a:pt x="3602" y="426396"/>
                  <a:pt x="4660" y="429218"/>
                </a:cubicBezTo>
                <a:cubicBezTo>
                  <a:pt x="5718" y="432040"/>
                  <a:pt x="780" y="372774"/>
                  <a:pt x="8894" y="321268"/>
                </a:cubicBezTo>
                <a:cubicBezTo>
                  <a:pt x="17008" y="269762"/>
                  <a:pt x="49464" y="168163"/>
                  <a:pt x="53344" y="120185"/>
                </a:cubicBezTo>
                <a:cubicBezTo>
                  <a:pt x="57224" y="72207"/>
                  <a:pt x="51227" y="-24807"/>
                  <a:pt x="42760" y="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E7D17610-564F-4AC4-8A15-E92134C19E92}"/>
              </a:ext>
            </a:extLst>
          </p:cNvPr>
          <p:cNvSpPr/>
          <p:nvPr/>
        </p:nvSpPr>
        <p:spPr>
          <a:xfrm>
            <a:off x="7240836" y="4404410"/>
            <a:ext cx="134037" cy="339046"/>
          </a:xfrm>
          <a:custGeom>
            <a:avLst/>
            <a:gdLst>
              <a:gd name="connsiteX0" fmla="*/ 131514 w 134037"/>
              <a:gd name="connsiteY0" fmla="*/ 373 h 339046"/>
              <a:gd name="connsiteX1" fmla="*/ 70131 w 134037"/>
              <a:gd name="connsiteY1" fmla="*/ 228973 h 339046"/>
              <a:gd name="connsiteX2" fmla="*/ 281 w 134037"/>
              <a:gd name="connsiteY2" fmla="*/ 339040 h 339046"/>
              <a:gd name="connsiteX3" fmla="*/ 97647 w 134037"/>
              <a:gd name="connsiteY3" fmla="*/ 224740 h 339046"/>
              <a:gd name="connsiteX4" fmla="*/ 118814 w 134037"/>
              <a:gd name="connsiteY4" fmla="*/ 176057 h 339046"/>
              <a:gd name="connsiteX5" fmla="*/ 131514 w 134037"/>
              <a:gd name="connsiteY5" fmla="*/ 373 h 33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37" h="339046">
                <a:moveTo>
                  <a:pt x="131514" y="373"/>
                </a:moveTo>
                <a:cubicBezTo>
                  <a:pt x="123400" y="9192"/>
                  <a:pt x="92003" y="172529"/>
                  <a:pt x="70131" y="228973"/>
                </a:cubicBezTo>
                <a:cubicBezTo>
                  <a:pt x="48259" y="285418"/>
                  <a:pt x="-4305" y="339746"/>
                  <a:pt x="281" y="339040"/>
                </a:cubicBezTo>
                <a:cubicBezTo>
                  <a:pt x="4867" y="338335"/>
                  <a:pt x="77892" y="251904"/>
                  <a:pt x="97647" y="224740"/>
                </a:cubicBezTo>
                <a:cubicBezTo>
                  <a:pt x="117402" y="197576"/>
                  <a:pt x="111406" y="210629"/>
                  <a:pt x="118814" y="176057"/>
                </a:cubicBezTo>
                <a:cubicBezTo>
                  <a:pt x="126222" y="141485"/>
                  <a:pt x="139628" y="-8446"/>
                  <a:pt x="131514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6BAC83C-5184-4E36-8036-08CD1E587E1A}"/>
              </a:ext>
            </a:extLst>
          </p:cNvPr>
          <p:cNvSpPr/>
          <p:nvPr/>
        </p:nvSpPr>
        <p:spPr>
          <a:xfrm>
            <a:off x="7128913" y="4144316"/>
            <a:ext cx="182069" cy="491523"/>
          </a:xfrm>
          <a:custGeom>
            <a:avLst/>
            <a:gdLst>
              <a:gd name="connsiteX0" fmla="*/ 20 w 182069"/>
              <a:gd name="connsiteY0" fmla="*/ 190617 h 491523"/>
              <a:gd name="connsiteX1" fmla="*/ 99504 w 182069"/>
              <a:gd name="connsiteY1" fmla="*/ 285867 h 491523"/>
              <a:gd name="connsiteX2" fmla="*/ 61404 w 182069"/>
              <a:gd name="connsiteY2" fmla="*/ 484834 h 491523"/>
              <a:gd name="connsiteX3" fmla="*/ 105854 w 182069"/>
              <a:gd name="connsiteY3" fmla="*/ 434034 h 491523"/>
              <a:gd name="connsiteX4" fmla="*/ 152420 w 182069"/>
              <a:gd name="connsiteY4" fmla="*/ 330317 h 491523"/>
              <a:gd name="connsiteX5" fmla="*/ 129137 w 182069"/>
              <a:gd name="connsiteY5" fmla="*/ 258351 h 491523"/>
              <a:gd name="connsiteX6" fmla="*/ 154537 w 182069"/>
              <a:gd name="connsiteY6" fmla="*/ 150401 h 491523"/>
              <a:gd name="connsiteX7" fmla="*/ 88920 w 182069"/>
              <a:gd name="connsiteY7" fmla="*/ 117 h 491523"/>
              <a:gd name="connsiteX8" fmla="*/ 179937 w 182069"/>
              <a:gd name="connsiteY8" fmla="*/ 175801 h 491523"/>
              <a:gd name="connsiteX9" fmla="*/ 148187 w 182069"/>
              <a:gd name="connsiteY9" fmla="*/ 264701 h 491523"/>
              <a:gd name="connsiteX10" fmla="*/ 91037 w 182069"/>
              <a:gd name="connsiteY10" fmla="*/ 429801 h 491523"/>
              <a:gd name="connsiteX11" fmla="*/ 20 w 182069"/>
              <a:gd name="connsiteY11" fmla="*/ 190617 h 49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069" h="491523">
                <a:moveTo>
                  <a:pt x="20" y="190617"/>
                </a:moveTo>
                <a:cubicBezTo>
                  <a:pt x="1431" y="166628"/>
                  <a:pt x="89273" y="236831"/>
                  <a:pt x="99504" y="285867"/>
                </a:cubicBezTo>
                <a:cubicBezTo>
                  <a:pt x="109735" y="334903"/>
                  <a:pt x="60346" y="460140"/>
                  <a:pt x="61404" y="484834"/>
                </a:cubicBezTo>
                <a:cubicBezTo>
                  <a:pt x="62462" y="509528"/>
                  <a:pt x="90685" y="459787"/>
                  <a:pt x="105854" y="434034"/>
                </a:cubicBezTo>
                <a:cubicBezTo>
                  <a:pt x="121023" y="408281"/>
                  <a:pt x="148540" y="359597"/>
                  <a:pt x="152420" y="330317"/>
                </a:cubicBezTo>
                <a:cubicBezTo>
                  <a:pt x="156300" y="301037"/>
                  <a:pt x="128784" y="288337"/>
                  <a:pt x="129137" y="258351"/>
                </a:cubicBezTo>
                <a:cubicBezTo>
                  <a:pt x="129490" y="228365"/>
                  <a:pt x="161240" y="193440"/>
                  <a:pt x="154537" y="150401"/>
                </a:cubicBezTo>
                <a:cubicBezTo>
                  <a:pt x="147834" y="107362"/>
                  <a:pt x="84687" y="-4116"/>
                  <a:pt x="88920" y="117"/>
                </a:cubicBezTo>
                <a:cubicBezTo>
                  <a:pt x="93153" y="4350"/>
                  <a:pt x="170059" y="131704"/>
                  <a:pt x="179937" y="175801"/>
                </a:cubicBezTo>
                <a:cubicBezTo>
                  <a:pt x="189815" y="219898"/>
                  <a:pt x="163004" y="222368"/>
                  <a:pt x="148187" y="264701"/>
                </a:cubicBezTo>
                <a:cubicBezTo>
                  <a:pt x="133370" y="307034"/>
                  <a:pt x="111851" y="440032"/>
                  <a:pt x="91037" y="429801"/>
                </a:cubicBezTo>
                <a:cubicBezTo>
                  <a:pt x="70223" y="419570"/>
                  <a:pt x="-1391" y="214606"/>
                  <a:pt x="20" y="190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B40F72A4-1248-4858-83CC-B047422587FD}"/>
              </a:ext>
            </a:extLst>
          </p:cNvPr>
          <p:cNvSpPr/>
          <p:nvPr/>
        </p:nvSpPr>
        <p:spPr>
          <a:xfrm>
            <a:off x="7050225" y="4398026"/>
            <a:ext cx="90232" cy="327473"/>
          </a:xfrm>
          <a:custGeom>
            <a:avLst/>
            <a:gdLst>
              <a:gd name="connsiteX0" fmla="*/ 392 w 90232"/>
              <a:gd name="connsiteY0" fmla="*/ 326374 h 327473"/>
              <a:gd name="connsiteX1" fmla="*/ 68125 w 90232"/>
              <a:gd name="connsiteY1" fmla="*/ 235357 h 327473"/>
              <a:gd name="connsiteX2" fmla="*/ 89292 w 90232"/>
              <a:gd name="connsiteY2" fmla="*/ 407 h 327473"/>
              <a:gd name="connsiteX3" fmla="*/ 42725 w 90232"/>
              <a:gd name="connsiteY3" fmla="*/ 182441 h 327473"/>
              <a:gd name="connsiteX4" fmla="*/ 392 w 90232"/>
              <a:gd name="connsiteY4" fmla="*/ 326374 h 32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2" h="327473">
                <a:moveTo>
                  <a:pt x="392" y="326374"/>
                </a:moveTo>
                <a:cubicBezTo>
                  <a:pt x="4625" y="335193"/>
                  <a:pt x="53308" y="289685"/>
                  <a:pt x="68125" y="235357"/>
                </a:cubicBezTo>
                <a:cubicBezTo>
                  <a:pt x="82942" y="181029"/>
                  <a:pt x="93525" y="9226"/>
                  <a:pt x="89292" y="407"/>
                </a:cubicBezTo>
                <a:cubicBezTo>
                  <a:pt x="85059" y="-8412"/>
                  <a:pt x="58247" y="128113"/>
                  <a:pt x="42725" y="182441"/>
                </a:cubicBezTo>
                <a:cubicBezTo>
                  <a:pt x="27203" y="236769"/>
                  <a:pt x="-3841" y="317555"/>
                  <a:pt x="392" y="326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33C4A79-F865-46D9-B23D-87049D8537F3}"/>
              </a:ext>
            </a:extLst>
          </p:cNvPr>
          <p:cNvSpPr/>
          <p:nvPr/>
        </p:nvSpPr>
        <p:spPr>
          <a:xfrm>
            <a:off x="6990414" y="4742491"/>
            <a:ext cx="62555" cy="216861"/>
          </a:xfrm>
          <a:custGeom>
            <a:avLst/>
            <a:gdLst>
              <a:gd name="connsiteX0" fmla="*/ 62319 w 62555"/>
              <a:gd name="connsiteY0" fmla="*/ 959 h 216861"/>
              <a:gd name="connsiteX1" fmla="*/ 22103 w 62555"/>
              <a:gd name="connsiteY1" fmla="*/ 149126 h 216861"/>
              <a:gd name="connsiteX2" fmla="*/ 22103 w 62555"/>
              <a:gd name="connsiteY2" fmla="*/ 216859 h 216861"/>
              <a:gd name="connsiteX3" fmla="*/ 11519 w 62555"/>
              <a:gd name="connsiteY3" fmla="*/ 147009 h 216861"/>
              <a:gd name="connsiteX4" fmla="*/ 936 w 62555"/>
              <a:gd name="connsiteY4" fmla="*/ 87742 h 216861"/>
              <a:gd name="connsiteX5" fmla="*/ 62319 w 62555"/>
              <a:gd name="connsiteY5" fmla="*/ 959 h 21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55" h="216861">
                <a:moveTo>
                  <a:pt x="62319" y="959"/>
                </a:moveTo>
                <a:cubicBezTo>
                  <a:pt x="65847" y="11190"/>
                  <a:pt x="28806" y="113143"/>
                  <a:pt x="22103" y="149126"/>
                </a:cubicBezTo>
                <a:cubicBezTo>
                  <a:pt x="15400" y="185109"/>
                  <a:pt x="23867" y="217212"/>
                  <a:pt x="22103" y="216859"/>
                </a:cubicBezTo>
                <a:cubicBezTo>
                  <a:pt x="20339" y="216506"/>
                  <a:pt x="15047" y="168528"/>
                  <a:pt x="11519" y="147009"/>
                </a:cubicBezTo>
                <a:cubicBezTo>
                  <a:pt x="7991" y="125490"/>
                  <a:pt x="-3297" y="110320"/>
                  <a:pt x="936" y="87742"/>
                </a:cubicBezTo>
                <a:cubicBezTo>
                  <a:pt x="5169" y="65164"/>
                  <a:pt x="58791" y="-9272"/>
                  <a:pt x="62319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3FB43757-EC37-4813-A0A4-99302050A65B}"/>
              </a:ext>
            </a:extLst>
          </p:cNvPr>
          <p:cNvSpPr/>
          <p:nvPr/>
        </p:nvSpPr>
        <p:spPr>
          <a:xfrm>
            <a:off x="7237408" y="3896552"/>
            <a:ext cx="114149" cy="343920"/>
          </a:xfrm>
          <a:custGeom>
            <a:avLst/>
            <a:gdLst>
              <a:gd name="connsiteX0" fmla="*/ 10059 w 114149"/>
              <a:gd name="connsiteY0" fmla="*/ 231 h 343920"/>
              <a:gd name="connsiteX1" fmla="*/ 26992 w 114149"/>
              <a:gd name="connsiteY1" fmla="*/ 158981 h 343920"/>
              <a:gd name="connsiteX2" fmla="*/ 73559 w 114149"/>
              <a:gd name="connsiteY2" fmla="*/ 235181 h 343920"/>
              <a:gd name="connsiteX3" fmla="*/ 113775 w 114149"/>
              <a:gd name="connsiteY3" fmla="*/ 343131 h 343920"/>
              <a:gd name="connsiteX4" fmla="*/ 88375 w 114149"/>
              <a:gd name="connsiteY4" fmla="*/ 279631 h 343920"/>
              <a:gd name="connsiteX5" fmla="*/ 5825 w 114149"/>
              <a:gd name="connsiteY5" fmla="*/ 197081 h 343920"/>
              <a:gd name="connsiteX6" fmla="*/ 10059 w 114149"/>
              <a:gd name="connsiteY6" fmla="*/ 231 h 3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49" h="343920">
                <a:moveTo>
                  <a:pt x="10059" y="231"/>
                </a:moveTo>
                <a:cubicBezTo>
                  <a:pt x="13587" y="-6119"/>
                  <a:pt x="16409" y="119823"/>
                  <a:pt x="26992" y="158981"/>
                </a:cubicBezTo>
                <a:cubicBezTo>
                  <a:pt x="37575" y="198139"/>
                  <a:pt x="59095" y="204489"/>
                  <a:pt x="73559" y="235181"/>
                </a:cubicBezTo>
                <a:cubicBezTo>
                  <a:pt x="88023" y="265873"/>
                  <a:pt x="111306" y="335723"/>
                  <a:pt x="113775" y="343131"/>
                </a:cubicBezTo>
                <a:cubicBezTo>
                  <a:pt x="116244" y="350539"/>
                  <a:pt x="106367" y="303973"/>
                  <a:pt x="88375" y="279631"/>
                </a:cubicBezTo>
                <a:cubicBezTo>
                  <a:pt x="70383" y="255289"/>
                  <a:pt x="19583" y="241531"/>
                  <a:pt x="5825" y="197081"/>
                </a:cubicBezTo>
                <a:cubicBezTo>
                  <a:pt x="-7933" y="152631"/>
                  <a:pt x="6531" y="6581"/>
                  <a:pt x="10059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E81080D3-D8D3-47D5-AADD-2E19E81D531F}"/>
              </a:ext>
            </a:extLst>
          </p:cNvPr>
          <p:cNvSpPr/>
          <p:nvPr/>
        </p:nvSpPr>
        <p:spPr>
          <a:xfrm>
            <a:off x="7155046" y="4660806"/>
            <a:ext cx="107963" cy="213353"/>
          </a:xfrm>
          <a:custGeom>
            <a:avLst/>
            <a:gdLst>
              <a:gd name="connsiteX0" fmla="*/ 107767 w 107963"/>
              <a:gd name="connsiteY0" fmla="*/ 94 h 213353"/>
              <a:gd name="connsiteX1" fmla="*/ 29979 w 107963"/>
              <a:gd name="connsiteY1" fmla="*/ 109632 h 213353"/>
              <a:gd name="connsiteX2" fmla="*/ 58554 w 107963"/>
              <a:gd name="connsiteY2" fmla="*/ 211232 h 213353"/>
              <a:gd name="connsiteX3" fmla="*/ 34742 w 107963"/>
              <a:gd name="connsiteY3" fmla="*/ 174719 h 213353"/>
              <a:gd name="connsiteX4" fmla="*/ 2992 w 107963"/>
              <a:gd name="connsiteY4" fmla="*/ 128682 h 213353"/>
              <a:gd name="connsiteX5" fmla="*/ 107767 w 107963"/>
              <a:gd name="connsiteY5" fmla="*/ 94 h 2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63" h="213353">
                <a:moveTo>
                  <a:pt x="107767" y="94"/>
                </a:moveTo>
                <a:cubicBezTo>
                  <a:pt x="112265" y="-3081"/>
                  <a:pt x="38181" y="74442"/>
                  <a:pt x="29979" y="109632"/>
                </a:cubicBezTo>
                <a:cubicBezTo>
                  <a:pt x="21777" y="144822"/>
                  <a:pt x="57760" y="200384"/>
                  <a:pt x="58554" y="211232"/>
                </a:cubicBezTo>
                <a:cubicBezTo>
                  <a:pt x="59348" y="222080"/>
                  <a:pt x="44002" y="188477"/>
                  <a:pt x="34742" y="174719"/>
                </a:cubicBezTo>
                <a:cubicBezTo>
                  <a:pt x="25482" y="160961"/>
                  <a:pt x="-10502" y="155405"/>
                  <a:pt x="2992" y="128682"/>
                </a:cubicBezTo>
                <a:cubicBezTo>
                  <a:pt x="16486" y="101959"/>
                  <a:pt x="103269" y="3269"/>
                  <a:pt x="10776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2F2CFAF6-41C8-44C3-8A25-0C5BF436A7C5}"/>
              </a:ext>
            </a:extLst>
          </p:cNvPr>
          <p:cNvSpPr/>
          <p:nvPr/>
        </p:nvSpPr>
        <p:spPr>
          <a:xfrm>
            <a:off x="4942700" y="3309203"/>
            <a:ext cx="858703" cy="129592"/>
          </a:xfrm>
          <a:custGeom>
            <a:avLst/>
            <a:gdLst>
              <a:gd name="connsiteX0" fmla="*/ 775 w 858703"/>
              <a:gd name="connsiteY0" fmla="*/ 129322 h 129592"/>
              <a:gd name="connsiteX1" fmla="*/ 257950 w 858703"/>
              <a:gd name="connsiteY1" fmla="*/ 5497 h 129592"/>
              <a:gd name="connsiteX2" fmla="*/ 423050 w 858703"/>
              <a:gd name="connsiteY2" fmla="*/ 21372 h 129592"/>
              <a:gd name="connsiteX3" fmla="*/ 572275 w 858703"/>
              <a:gd name="connsiteY3" fmla="*/ 18197 h 129592"/>
              <a:gd name="connsiteX4" fmla="*/ 854850 w 858703"/>
              <a:gd name="connsiteY4" fmla="*/ 72172 h 129592"/>
              <a:gd name="connsiteX5" fmla="*/ 743725 w 858703"/>
              <a:gd name="connsiteY5" fmla="*/ 68997 h 129592"/>
              <a:gd name="connsiteX6" fmla="*/ 346850 w 858703"/>
              <a:gd name="connsiteY6" fmla="*/ 40422 h 129592"/>
              <a:gd name="connsiteX7" fmla="*/ 775 w 858703"/>
              <a:gd name="connsiteY7" fmla="*/ 129322 h 12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703" h="129592">
                <a:moveTo>
                  <a:pt x="775" y="129322"/>
                </a:moveTo>
                <a:cubicBezTo>
                  <a:pt x="-14042" y="123501"/>
                  <a:pt x="187571" y="23489"/>
                  <a:pt x="257950" y="5497"/>
                </a:cubicBezTo>
                <a:cubicBezTo>
                  <a:pt x="328329" y="-12495"/>
                  <a:pt x="370663" y="19255"/>
                  <a:pt x="423050" y="21372"/>
                </a:cubicBezTo>
                <a:cubicBezTo>
                  <a:pt x="475437" y="23489"/>
                  <a:pt x="500308" y="9730"/>
                  <a:pt x="572275" y="18197"/>
                </a:cubicBezTo>
                <a:cubicBezTo>
                  <a:pt x="644242" y="26664"/>
                  <a:pt x="826275" y="63705"/>
                  <a:pt x="854850" y="72172"/>
                </a:cubicBezTo>
                <a:cubicBezTo>
                  <a:pt x="883425" y="80639"/>
                  <a:pt x="743725" y="68997"/>
                  <a:pt x="743725" y="68997"/>
                </a:cubicBezTo>
                <a:cubicBezTo>
                  <a:pt x="659058" y="63705"/>
                  <a:pt x="470675" y="35660"/>
                  <a:pt x="346850" y="40422"/>
                </a:cubicBezTo>
                <a:cubicBezTo>
                  <a:pt x="223025" y="45184"/>
                  <a:pt x="15592" y="135143"/>
                  <a:pt x="775" y="129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1F0BE67-F99A-4D24-B54F-CA7212D3EC61}"/>
              </a:ext>
            </a:extLst>
          </p:cNvPr>
          <p:cNvSpPr/>
          <p:nvPr/>
        </p:nvSpPr>
        <p:spPr>
          <a:xfrm>
            <a:off x="5070467" y="3425825"/>
            <a:ext cx="317550" cy="17051"/>
          </a:xfrm>
          <a:custGeom>
            <a:avLst/>
            <a:gdLst>
              <a:gd name="connsiteX0" fmla="*/ 8 w 317550"/>
              <a:gd name="connsiteY0" fmla="*/ 15875 h 17051"/>
              <a:gd name="connsiteX1" fmla="*/ 215908 w 317550"/>
              <a:gd name="connsiteY1" fmla="*/ 15875 h 17051"/>
              <a:gd name="connsiteX2" fmla="*/ 317508 w 317550"/>
              <a:gd name="connsiteY2" fmla="*/ 15875 h 17051"/>
              <a:gd name="connsiteX3" fmla="*/ 225433 w 317550"/>
              <a:gd name="connsiteY3" fmla="*/ 0 h 17051"/>
              <a:gd name="connsiteX4" fmla="*/ 8 w 317550"/>
              <a:gd name="connsiteY4" fmla="*/ 15875 h 1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50" h="17051">
                <a:moveTo>
                  <a:pt x="8" y="15875"/>
                </a:moveTo>
                <a:cubicBezTo>
                  <a:pt x="-1580" y="18521"/>
                  <a:pt x="215908" y="15875"/>
                  <a:pt x="215908" y="15875"/>
                </a:cubicBezTo>
                <a:cubicBezTo>
                  <a:pt x="268825" y="15875"/>
                  <a:pt x="315921" y="18521"/>
                  <a:pt x="317508" y="15875"/>
                </a:cubicBezTo>
                <a:cubicBezTo>
                  <a:pt x="319096" y="13229"/>
                  <a:pt x="276233" y="0"/>
                  <a:pt x="225433" y="0"/>
                </a:cubicBezTo>
                <a:cubicBezTo>
                  <a:pt x="174633" y="0"/>
                  <a:pt x="1596" y="13229"/>
                  <a:pt x="8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45626CE8-DFE2-4269-AE76-AC39F4EA0A03}"/>
              </a:ext>
            </a:extLst>
          </p:cNvPr>
          <p:cNvSpPr/>
          <p:nvPr/>
        </p:nvSpPr>
        <p:spPr>
          <a:xfrm>
            <a:off x="4796959" y="5196202"/>
            <a:ext cx="50309" cy="182290"/>
          </a:xfrm>
          <a:custGeom>
            <a:avLst/>
            <a:gdLst>
              <a:gd name="connsiteX0" fmla="*/ 50208 w 50309"/>
              <a:gd name="connsiteY0" fmla="*/ 215 h 182290"/>
              <a:gd name="connsiteX1" fmla="*/ 14224 w 50309"/>
              <a:gd name="connsiteY1" fmla="*/ 127215 h 182290"/>
              <a:gd name="connsiteX2" fmla="*/ 12108 w 50309"/>
              <a:gd name="connsiteY2" fmla="*/ 182248 h 182290"/>
              <a:gd name="connsiteX3" fmla="*/ 5758 w 50309"/>
              <a:gd name="connsiteY3" fmla="*/ 135681 h 182290"/>
              <a:gd name="connsiteX4" fmla="*/ 1524 w 50309"/>
              <a:gd name="connsiteY4" fmla="*/ 97581 h 182290"/>
              <a:gd name="connsiteX5" fmla="*/ 50208 w 50309"/>
              <a:gd name="connsiteY5" fmla="*/ 215 h 18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09" h="182290">
                <a:moveTo>
                  <a:pt x="50208" y="215"/>
                </a:moveTo>
                <a:cubicBezTo>
                  <a:pt x="52325" y="5154"/>
                  <a:pt x="20574" y="96876"/>
                  <a:pt x="14224" y="127215"/>
                </a:cubicBezTo>
                <a:cubicBezTo>
                  <a:pt x="7874" y="157554"/>
                  <a:pt x="13519" y="180837"/>
                  <a:pt x="12108" y="182248"/>
                </a:cubicBezTo>
                <a:cubicBezTo>
                  <a:pt x="10697" y="183659"/>
                  <a:pt x="7522" y="149792"/>
                  <a:pt x="5758" y="135681"/>
                </a:cubicBezTo>
                <a:cubicBezTo>
                  <a:pt x="3994" y="121570"/>
                  <a:pt x="-3062" y="118395"/>
                  <a:pt x="1524" y="97581"/>
                </a:cubicBezTo>
                <a:cubicBezTo>
                  <a:pt x="6110" y="76767"/>
                  <a:pt x="48091" y="-4724"/>
                  <a:pt x="5020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63BFD13B-AACB-4EA2-872A-C89A36CF1650}"/>
              </a:ext>
            </a:extLst>
          </p:cNvPr>
          <p:cNvSpPr/>
          <p:nvPr/>
        </p:nvSpPr>
        <p:spPr>
          <a:xfrm>
            <a:off x="4696257" y="5223697"/>
            <a:ext cx="77204" cy="162875"/>
          </a:xfrm>
          <a:custGeom>
            <a:avLst/>
            <a:gdLst>
              <a:gd name="connsiteX0" fmla="*/ 626 w 77204"/>
              <a:gd name="connsiteY0" fmla="*/ 236 h 162875"/>
              <a:gd name="connsiteX1" fmla="*/ 11210 w 77204"/>
              <a:gd name="connsiteY1" fmla="*/ 76436 h 162875"/>
              <a:gd name="connsiteX2" fmla="*/ 76826 w 77204"/>
              <a:gd name="connsiteY2" fmla="*/ 161103 h 162875"/>
              <a:gd name="connsiteX3" fmla="*/ 36610 w 77204"/>
              <a:gd name="connsiteY3" fmla="*/ 131470 h 162875"/>
              <a:gd name="connsiteX4" fmla="*/ 4860 w 77204"/>
              <a:gd name="connsiteY4" fmla="*/ 101836 h 162875"/>
              <a:gd name="connsiteX5" fmla="*/ 626 w 77204"/>
              <a:gd name="connsiteY5" fmla="*/ 236 h 16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04" h="162875">
                <a:moveTo>
                  <a:pt x="626" y="236"/>
                </a:moveTo>
                <a:cubicBezTo>
                  <a:pt x="1684" y="-3997"/>
                  <a:pt x="-1490" y="49625"/>
                  <a:pt x="11210" y="76436"/>
                </a:cubicBezTo>
                <a:cubicBezTo>
                  <a:pt x="23910" y="103247"/>
                  <a:pt x="72593" y="151931"/>
                  <a:pt x="76826" y="161103"/>
                </a:cubicBezTo>
                <a:cubicBezTo>
                  <a:pt x="81059" y="170275"/>
                  <a:pt x="48604" y="141348"/>
                  <a:pt x="36610" y="131470"/>
                </a:cubicBezTo>
                <a:cubicBezTo>
                  <a:pt x="24616" y="121592"/>
                  <a:pt x="10505" y="121592"/>
                  <a:pt x="4860" y="101836"/>
                </a:cubicBezTo>
                <a:cubicBezTo>
                  <a:pt x="-785" y="82080"/>
                  <a:pt x="-432" y="4469"/>
                  <a:pt x="62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254DAA65-257A-4401-B118-F414FE329E03}"/>
              </a:ext>
            </a:extLst>
          </p:cNvPr>
          <p:cNvSpPr/>
          <p:nvPr/>
        </p:nvSpPr>
        <p:spPr>
          <a:xfrm>
            <a:off x="4187609" y="1602442"/>
            <a:ext cx="809545" cy="353932"/>
          </a:xfrm>
          <a:custGeom>
            <a:avLst/>
            <a:gdLst>
              <a:gd name="connsiteX0" fmla="*/ 20324 w 809545"/>
              <a:gd name="connsiteY0" fmla="*/ 353358 h 353932"/>
              <a:gd name="connsiteX1" fmla="*/ 418258 w 809545"/>
              <a:gd name="connsiteY1" fmla="*/ 82425 h 353932"/>
              <a:gd name="connsiteX2" fmla="*/ 807724 w 809545"/>
              <a:gd name="connsiteY2" fmla="*/ 31625 h 353932"/>
              <a:gd name="connsiteX3" fmla="*/ 545258 w 809545"/>
              <a:gd name="connsiteY3" fmla="*/ 6225 h 353932"/>
              <a:gd name="connsiteX4" fmla="*/ 113458 w 809545"/>
              <a:gd name="connsiteY4" fmla="*/ 150158 h 353932"/>
              <a:gd name="connsiteX5" fmla="*/ 20324 w 809545"/>
              <a:gd name="connsiteY5" fmla="*/ 353358 h 35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545" h="353932">
                <a:moveTo>
                  <a:pt x="20324" y="353358"/>
                </a:moveTo>
                <a:cubicBezTo>
                  <a:pt x="71124" y="342069"/>
                  <a:pt x="287025" y="136047"/>
                  <a:pt x="418258" y="82425"/>
                </a:cubicBezTo>
                <a:cubicBezTo>
                  <a:pt x="549491" y="28803"/>
                  <a:pt x="786557" y="44325"/>
                  <a:pt x="807724" y="31625"/>
                </a:cubicBezTo>
                <a:cubicBezTo>
                  <a:pt x="828891" y="18925"/>
                  <a:pt x="660969" y="-13530"/>
                  <a:pt x="545258" y="6225"/>
                </a:cubicBezTo>
                <a:cubicBezTo>
                  <a:pt x="429547" y="25980"/>
                  <a:pt x="208002" y="93714"/>
                  <a:pt x="113458" y="150158"/>
                </a:cubicBezTo>
                <a:cubicBezTo>
                  <a:pt x="18914" y="206602"/>
                  <a:pt x="-30476" y="364647"/>
                  <a:pt x="20324" y="353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233338A-3A83-4E33-A1F3-FE05C9F766DC}"/>
              </a:ext>
            </a:extLst>
          </p:cNvPr>
          <p:cNvSpPr/>
          <p:nvPr/>
        </p:nvSpPr>
        <p:spPr>
          <a:xfrm>
            <a:off x="5244924" y="4182287"/>
            <a:ext cx="400795" cy="97623"/>
          </a:xfrm>
          <a:custGeom>
            <a:avLst/>
            <a:gdLst>
              <a:gd name="connsiteX0" fmla="*/ 176 w 400795"/>
              <a:gd name="connsiteY0" fmla="*/ 36230 h 97623"/>
              <a:gd name="connsiteX1" fmla="*/ 279576 w 400795"/>
              <a:gd name="connsiteY1" fmla="*/ 53163 h 97623"/>
              <a:gd name="connsiteX2" fmla="*/ 400226 w 400795"/>
              <a:gd name="connsiteY2" fmla="*/ 97613 h 97623"/>
              <a:gd name="connsiteX3" fmla="*/ 321909 w 400795"/>
              <a:gd name="connsiteY3" fmla="*/ 48930 h 97623"/>
              <a:gd name="connsiteX4" fmla="*/ 249943 w 400795"/>
              <a:gd name="connsiteY4" fmla="*/ 23530 h 97623"/>
              <a:gd name="connsiteX5" fmla="*/ 370593 w 400795"/>
              <a:gd name="connsiteY5" fmla="*/ 23530 h 97623"/>
              <a:gd name="connsiteX6" fmla="*/ 239359 w 400795"/>
              <a:gd name="connsiteY6" fmla="*/ 246 h 97623"/>
              <a:gd name="connsiteX7" fmla="*/ 176 w 400795"/>
              <a:gd name="connsiteY7" fmla="*/ 36230 h 9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795" h="97623">
                <a:moveTo>
                  <a:pt x="176" y="36230"/>
                </a:moveTo>
                <a:cubicBezTo>
                  <a:pt x="6879" y="45050"/>
                  <a:pt x="212901" y="42933"/>
                  <a:pt x="279576" y="53163"/>
                </a:cubicBezTo>
                <a:cubicBezTo>
                  <a:pt x="346251" y="63393"/>
                  <a:pt x="393171" y="98318"/>
                  <a:pt x="400226" y="97613"/>
                </a:cubicBezTo>
                <a:cubicBezTo>
                  <a:pt x="407281" y="96908"/>
                  <a:pt x="346956" y="61277"/>
                  <a:pt x="321909" y="48930"/>
                </a:cubicBezTo>
                <a:cubicBezTo>
                  <a:pt x="296862" y="36583"/>
                  <a:pt x="241829" y="27763"/>
                  <a:pt x="249943" y="23530"/>
                </a:cubicBezTo>
                <a:cubicBezTo>
                  <a:pt x="258057" y="19297"/>
                  <a:pt x="372357" y="27411"/>
                  <a:pt x="370593" y="23530"/>
                </a:cubicBezTo>
                <a:cubicBezTo>
                  <a:pt x="368829" y="19649"/>
                  <a:pt x="299331" y="-2576"/>
                  <a:pt x="239359" y="246"/>
                </a:cubicBezTo>
                <a:cubicBezTo>
                  <a:pt x="179387" y="3068"/>
                  <a:pt x="-6527" y="27410"/>
                  <a:pt x="176" y="36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6654C9B3-CD51-45D2-AA02-B5E54B13460D}"/>
              </a:ext>
            </a:extLst>
          </p:cNvPr>
          <p:cNvSpPr/>
          <p:nvPr/>
        </p:nvSpPr>
        <p:spPr>
          <a:xfrm>
            <a:off x="4180176" y="4279900"/>
            <a:ext cx="341024" cy="224367"/>
          </a:xfrm>
          <a:custGeom>
            <a:avLst/>
            <a:gdLst>
              <a:gd name="connsiteX0" fmla="*/ 341024 w 341024"/>
              <a:gd name="connsiteY0" fmla="*/ 0 h 224367"/>
              <a:gd name="connsiteX1" fmla="*/ 144174 w 341024"/>
              <a:gd name="connsiteY1" fmla="*/ 175683 h 224367"/>
              <a:gd name="connsiteX2" fmla="*/ 241 w 341024"/>
              <a:gd name="connsiteY2" fmla="*/ 224367 h 224367"/>
              <a:gd name="connsiteX3" fmla="*/ 112424 w 341024"/>
              <a:gd name="connsiteY3" fmla="*/ 175683 h 224367"/>
              <a:gd name="connsiteX4" fmla="*/ 205557 w 341024"/>
              <a:gd name="connsiteY4" fmla="*/ 110067 h 224367"/>
              <a:gd name="connsiteX5" fmla="*/ 341024 w 341024"/>
              <a:gd name="connsiteY5" fmla="*/ 0 h 22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024" h="224367">
                <a:moveTo>
                  <a:pt x="341024" y="0"/>
                </a:moveTo>
                <a:cubicBezTo>
                  <a:pt x="270997" y="69144"/>
                  <a:pt x="200971" y="138289"/>
                  <a:pt x="144174" y="175683"/>
                </a:cubicBezTo>
                <a:cubicBezTo>
                  <a:pt x="87377" y="213077"/>
                  <a:pt x="5533" y="224367"/>
                  <a:pt x="241" y="224367"/>
                </a:cubicBezTo>
                <a:cubicBezTo>
                  <a:pt x="-5051" y="224367"/>
                  <a:pt x="78205" y="194733"/>
                  <a:pt x="112424" y="175683"/>
                </a:cubicBezTo>
                <a:cubicBezTo>
                  <a:pt x="146643" y="156633"/>
                  <a:pt x="205557" y="110067"/>
                  <a:pt x="205557" y="110067"/>
                </a:cubicBezTo>
                <a:lnTo>
                  <a:pt x="3410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0391FCCC-95D3-4F18-BD98-7F2F4EED9431}"/>
              </a:ext>
            </a:extLst>
          </p:cNvPr>
          <p:cNvSpPr/>
          <p:nvPr/>
        </p:nvSpPr>
        <p:spPr>
          <a:xfrm>
            <a:off x="4059765" y="4351847"/>
            <a:ext cx="250329" cy="46627"/>
          </a:xfrm>
          <a:custGeom>
            <a:avLst/>
            <a:gdLst>
              <a:gd name="connsiteX0" fmla="*/ 249768 w 250329"/>
              <a:gd name="connsiteY0" fmla="*/ 21186 h 46627"/>
              <a:gd name="connsiteX1" fmla="*/ 112185 w 250329"/>
              <a:gd name="connsiteY1" fmla="*/ 8486 h 46627"/>
              <a:gd name="connsiteX2" fmla="*/ 52918 w 250329"/>
              <a:gd name="connsiteY2" fmla="*/ 2136 h 46627"/>
              <a:gd name="connsiteX3" fmla="*/ 2 w 250329"/>
              <a:gd name="connsiteY3" fmla="*/ 46586 h 46627"/>
              <a:gd name="connsiteX4" fmla="*/ 55035 w 250329"/>
              <a:gd name="connsiteY4" fmla="*/ 10603 h 46627"/>
              <a:gd name="connsiteX5" fmla="*/ 249768 w 250329"/>
              <a:gd name="connsiteY5" fmla="*/ 21186 h 4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329" h="46627">
                <a:moveTo>
                  <a:pt x="249768" y="21186"/>
                </a:moveTo>
                <a:cubicBezTo>
                  <a:pt x="259293" y="20833"/>
                  <a:pt x="144993" y="11661"/>
                  <a:pt x="112185" y="8486"/>
                </a:cubicBezTo>
                <a:cubicBezTo>
                  <a:pt x="79377" y="5311"/>
                  <a:pt x="71615" y="-4214"/>
                  <a:pt x="52918" y="2136"/>
                </a:cubicBezTo>
                <a:cubicBezTo>
                  <a:pt x="34221" y="8486"/>
                  <a:pt x="-351" y="45175"/>
                  <a:pt x="2" y="46586"/>
                </a:cubicBezTo>
                <a:cubicBezTo>
                  <a:pt x="355" y="47997"/>
                  <a:pt x="14818" y="13072"/>
                  <a:pt x="55035" y="10603"/>
                </a:cubicBezTo>
                <a:lnTo>
                  <a:pt x="249768" y="211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16313EE3-127C-449E-AB08-BBD23E40CBAB}"/>
              </a:ext>
            </a:extLst>
          </p:cNvPr>
          <p:cNvSpPr/>
          <p:nvPr/>
        </p:nvSpPr>
        <p:spPr>
          <a:xfrm>
            <a:off x="5217061" y="4752982"/>
            <a:ext cx="155040" cy="323072"/>
          </a:xfrm>
          <a:custGeom>
            <a:avLst/>
            <a:gdLst>
              <a:gd name="connsiteX0" fmla="*/ 522 w 155040"/>
              <a:gd name="connsiteY0" fmla="*/ 1051 h 323072"/>
              <a:gd name="connsiteX1" fmla="*/ 91539 w 155040"/>
              <a:gd name="connsiteY1" fmla="*/ 85718 h 323072"/>
              <a:gd name="connsiteX2" fmla="*/ 150806 w 155040"/>
              <a:gd name="connsiteY2" fmla="*/ 318551 h 323072"/>
              <a:gd name="connsiteX3" fmla="*/ 148689 w 155040"/>
              <a:gd name="connsiteY3" fmla="*/ 231768 h 323072"/>
              <a:gd name="connsiteX4" fmla="*/ 135989 w 155040"/>
              <a:gd name="connsiteY4" fmla="*/ 134401 h 323072"/>
              <a:gd name="connsiteX5" fmla="*/ 522 w 155040"/>
              <a:gd name="connsiteY5" fmla="*/ 1051 h 3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40" h="323072">
                <a:moveTo>
                  <a:pt x="522" y="1051"/>
                </a:moveTo>
                <a:cubicBezTo>
                  <a:pt x="-6886" y="-7063"/>
                  <a:pt x="66492" y="32801"/>
                  <a:pt x="91539" y="85718"/>
                </a:cubicBezTo>
                <a:cubicBezTo>
                  <a:pt x="116586" y="138635"/>
                  <a:pt x="141281" y="294209"/>
                  <a:pt x="150806" y="318551"/>
                </a:cubicBezTo>
                <a:cubicBezTo>
                  <a:pt x="160331" y="342893"/>
                  <a:pt x="151159" y="262460"/>
                  <a:pt x="148689" y="231768"/>
                </a:cubicBezTo>
                <a:cubicBezTo>
                  <a:pt x="146220" y="201076"/>
                  <a:pt x="158214" y="171090"/>
                  <a:pt x="135989" y="134401"/>
                </a:cubicBezTo>
                <a:cubicBezTo>
                  <a:pt x="113764" y="97712"/>
                  <a:pt x="7930" y="9165"/>
                  <a:pt x="522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916C567-4EC1-4A7D-BC00-AEAF0DBEC17B}"/>
              </a:ext>
            </a:extLst>
          </p:cNvPr>
          <p:cNvSpPr/>
          <p:nvPr/>
        </p:nvSpPr>
        <p:spPr>
          <a:xfrm>
            <a:off x="4626933" y="5983743"/>
            <a:ext cx="159375" cy="269484"/>
          </a:xfrm>
          <a:custGeom>
            <a:avLst/>
            <a:gdLst>
              <a:gd name="connsiteX0" fmla="*/ 8567 w 159375"/>
              <a:gd name="connsiteY0" fmla="*/ 2190 h 269484"/>
              <a:gd name="connsiteX1" fmla="*/ 23384 w 159375"/>
              <a:gd name="connsiteY1" fmla="*/ 65690 h 269484"/>
              <a:gd name="connsiteX2" fmla="*/ 148267 w 159375"/>
              <a:gd name="connsiteY2" fmla="*/ 260424 h 269484"/>
              <a:gd name="connsiteX3" fmla="*/ 137684 w 159375"/>
              <a:gd name="connsiteY3" fmla="*/ 226557 h 269484"/>
              <a:gd name="connsiteX4" fmla="*/ 10684 w 159375"/>
              <a:gd name="connsiteY4" fmla="*/ 131307 h 269484"/>
              <a:gd name="connsiteX5" fmla="*/ 8567 w 159375"/>
              <a:gd name="connsiteY5" fmla="*/ 2190 h 26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75" h="269484">
                <a:moveTo>
                  <a:pt x="8567" y="2190"/>
                </a:moveTo>
                <a:cubicBezTo>
                  <a:pt x="10684" y="-8746"/>
                  <a:pt x="101" y="22651"/>
                  <a:pt x="23384" y="65690"/>
                </a:cubicBezTo>
                <a:cubicBezTo>
                  <a:pt x="46667" y="108729"/>
                  <a:pt x="129217" y="233613"/>
                  <a:pt x="148267" y="260424"/>
                </a:cubicBezTo>
                <a:cubicBezTo>
                  <a:pt x="167317" y="287235"/>
                  <a:pt x="160614" y="248076"/>
                  <a:pt x="137684" y="226557"/>
                </a:cubicBezTo>
                <a:cubicBezTo>
                  <a:pt x="114754" y="205038"/>
                  <a:pt x="32203" y="165879"/>
                  <a:pt x="10684" y="131307"/>
                </a:cubicBezTo>
                <a:cubicBezTo>
                  <a:pt x="-10835" y="96735"/>
                  <a:pt x="6450" y="13126"/>
                  <a:pt x="8567" y="2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4DECC3A4-9B64-452A-906C-24E418EF8B77}"/>
              </a:ext>
            </a:extLst>
          </p:cNvPr>
          <p:cNvSpPr/>
          <p:nvPr/>
        </p:nvSpPr>
        <p:spPr>
          <a:xfrm>
            <a:off x="5062939" y="6306795"/>
            <a:ext cx="451110" cy="191724"/>
          </a:xfrm>
          <a:custGeom>
            <a:avLst/>
            <a:gdLst>
              <a:gd name="connsiteX0" fmla="*/ 2244 w 451110"/>
              <a:gd name="connsiteY0" fmla="*/ 872 h 191724"/>
              <a:gd name="connsiteX1" fmla="*/ 173694 w 451110"/>
              <a:gd name="connsiteY1" fmla="*/ 70722 h 191724"/>
              <a:gd name="connsiteX2" fmla="*/ 326094 w 451110"/>
              <a:gd name="connsiteY2" fmla="*/ 165972 h 191724"/>
              <a:gd name="connsiteX3" fmla="*/ 450978 w 451110"/>
              <a:gd name="connsiteY3" fmla="*/ 189255 h 191724"/>
              <a:gd name="connsiteX4" fmla="*/ 302811 w 451110"/>
              <a:gd name="connsiteY4" fmla="*/ 119405 h 191724"/>
              <a:gd name="connsiteX5" fmla="*/ 2244 w 451110"/>
              <a:gd name="connsiteY5" fmla="*/ 872 h 19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10" h="191724">
                <a:moveTo>
                  <a:pt x="2244" y="872"/>
                </a:moveTo>
                <a:cubicBezTo>
                  <a:pt x="-19276" y="-7242"/>
                  <a:pt x="119719" y="43205"/>
                  <a:pt x="173694" y="70722"/>
                </a:cubicBezTo>
                <a:cubicBezTo>
                  <a:pt x="227669" y="98239"/>
                  <a:pt x="279880" y="146217"/>
                  <a:pt x="326094" y="165972"/>
                </a:cubicBezTo>
                <a:cubicBezTo>
                  <a:pt x="372308" y="185727"/>
                  <a:pt x="454859" y="197016"/>
                  <a:pt x="450978" y="189255"/>
                </a:cubicBezTo>
                <a:cubicBezTo>
                  <a:pt x="447098" y="181494"/>
                  <a:pt x="373719" y="147980"/>
                  <a:pt x="302811" y="119405"/>
                </a:cubicBezTo>
                <a:lnTo>
                  <a:pt x="2244" y="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5B188F0A-BDF1-48B5-B535-FD41538BBDF6}"/>
              </a:ext>
            </a:extLst>
          </p:cNvPr>
          <p:cNvSpPr/>
          <p:nvPr/>
        </p:nvSpPr>
        <p:spPr>
          <a:xfrm>
            <a:off x="8026226" y="9176563"/>
            <a:ext cx="1399573" cy="996780"/>
          </a:xfrm>
          <a:custGeom>
            <a:avLst/>
            <a:gdLst>
              <a:gd name="connsiteX0" fmla="*/ 174 w 1399573"/>
              <a:gd name="connsiteY0" fmla="*/ 996137 h 996780"/>
              <a:gd name="connsiteX1" fmla="*/ 321907 w 1399573"/>
              <a:gd name="connsiteY1" fmla="*/ 890304 h 996780"/>
              <a:gd name="connsiteX2" fmla="*/ 719841 w 1399573"/>
              <a:gd name="connsiteY2" fmla="*/ 509304 h 996780"/>
              <a:gd name="connsiteX3" fmla="*/ 889174 w 1399573"/>
              <a:gd name="connsiteY3" fmla="*/ 242604 h 996780"/>
              <a:gd name="connsiteX4" fmla="*/ 1397174 w 1399573"/>
              <a:gd name="connsiteY4" fmla="*/ 1304 h 996780"/>
              <a:gd name="connsiteX5" fmla="*/ 1066974 w 1399573"/>
              <a:gd name="connsiteY5" fmla="*/ 166404 h 996780"/>
              <a:gd name="connsiteX6" fmla="*/ 753707 w 1399573"/>
              <a:gd name="connsiteY6" fmla="*/ 577037 h 996780"/>
              <a:gd name="connsiteX7" fmla="*/ 364241 w 1399573"/>
              <a:gd name="connsiteY7" fmla="*/ 915704 h 996780"/>
              <a:gd name="connsiteX8" fmla="*/ 174 w 1399573"/>
              <a:gd name="connsiteY8" fmla="*/ 996137 h 99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573" h="996780">
                <a:moveTo>
                  <a:pt x="174" y="996137"/>
                </a:moveTo>
                <a:cubicBezTo>
                  <a:pt x="-6882" y="991904"/>
                  <a:pt x="201963" y="971443"/>
                  <a:pt x="321907" y="890304"/>
                </a:cubicBezTo>
                <a:cubicBezTo>
                  <a:pt x="441852" y="809165"/>
                  <a:pt x="625297" y="617254"/>
                  <a:pt x="719841" y="509304"/>
                </a:cubicBezTo>
                <a:cubicBezTo>
                  <a:pt x="814385" y="401354"/>
                  <a:pt x="776285" y="327271"/>
                  <a:pt x="889174" y="242604"/>
                </a:cubicBezTo>
                <a:cubicBezTo>
                  <a:pt x="1002063" y="157937"/>
                  <a:pt x="1397174" y="1304"/>
                  <a:pt x="1397174" y="1304"/>
                </a:cubicBezTo>
                <a:cubicBezTo>
                  <a:pt x="1426807" y="-11396"/>
                  <a:pt x="1174218" y="70449"/>
                  <a:pt x="1066974" y="166404"/>
                </a:cubicBezTo>
                <a:cubicBezTo>
                  <a:pt x="959730" y="262359"/>
                  <a:pt x="870829" y="452154"/>
                  <a:pt x="753707" y="577037"/>
                </a:cubicBezTo>
                <a:cubicBezTo>
                  <a:pt x="636585" y="701920"/>
                  <a:pt x="486302" y="846560"/>
                  <a:pt x="364241" y="915704"/>
                </a:cubicBezTo>
                <a:cubicBezTo>
                  <a:pt x="242180" y="984848"/>
                  <a:pt x="7230" y="1000370"/>
                  <a:pt x="174" y="996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95F4E411-5E01-4B1D-B6BC-78736F6C394F}"/>
              </a:ext>
            </a:extLst>
          </p:cNvPr>
          <p:cNvSpPr/>
          <p:nvPr/>
        </p:nvSpPr>
        <p:spPr>
          <a:xfrm>
            <a:off x="7905436" y="9663248"/>
            <a:ext cx="874843" cy="173477"/>
          </a:xfrm>
          <a:custGeom>
            <a:avLst/>
            <a:gdLst>
              <a:gd name="connsiteX0" fmla="*/ 19364 w 874843"/>
              <a:gd name="connsiteY0" fmla="*/ 166552 h 173477"/>
              <a:gd name="connsiteX1" fmla="*/ 74397 w 874843"/>
              <a:gd name="connsiteY1" fmla="*/ 166552 h 173477"/>
              <a:gd name="connsiteX2" fmla="*/ 620497 w 874843"/>
              <a:gd name="connsiteY2" fmla="*/ 94585 h 173477"/>
              <a:gd name="connsiteX3" fmla="*/ 874497 w 874843"/>
              <a:gd name="connsiteY3" fmla="*/ 1452 h 173477"/>
              <a:gd name="connsiteX4" fmla="*/ 679764 w 874843"/>
              <a:gd name="connsiteY4" fmla="*/ 35319 h 173477"/>
              <a:gd name="connsiteX5" fmla="*/ 19364 w 874843"/>
              <a:gd name="connsiteY5" fmla="*/ 166552 h 17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43" h="173477">
                <a:moveTo>
                  <a:pt x="19364" y="166552"/>
                </a:moveTo>
                <a:cubicBezTo>
                  <a:pt x="-3214" y="172549"/>
                  <a:pt x="-25792" y="178547"/>
                  <a:pt x="74397" y="166552"/>
                </a:cubicBezTo>
                <a:cubicBezTo>
                  <a:pt x="174586" y="154557"/>
                  <a:pt x="487147" y="122102"/>
                  <a:pt x="620497" y="94585"/>
                </a:cubicBezTo>
                <a:cubicBezTo>
                  <a:pt x="753847" y="67068"/>
                  <a:pt x="864619" y="11330"/>
                  <a:pt x="874497" y="1452"/>
                </a:cubicBezTo>
                <a:cubicBezTo>
                  <a:pt x="884375" y="-8426"/>
                  <a:pt x="679764" y="35319"/>
                  <a:pt x="679764" y="35319"/>
                </a:cubicBezTo>
                <a:lnTo>
                  <a:pt x="19364" y="1665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2D46560-374C-4551-B018-B40531773CB3}"/>
              </a:ext>
            </a:extLst>
          </p:cNvPr>
          <p:cNvSpPr/>
          <p:nvPr/>
        </p:nvSpPr>
        <p:spPr>
          <a:xfrm>
            <a:off x="7827430" y="9854031"/>
            <a:ext cx="254204" cy="293904"/>
          </a:xfrm>
          <a:custGeom>
            <a:avLst/>
            <a:gdLst>
              <a:gd name="connsiteX0" fmla="*/ 3 w 254204"/>
              <a:gd name="connsiteY0" fmla="*/ 1169 h 293904"/>
              <a:gd name="connsiteX1" fmla="*/ 152403 w 254204"/>
              <a:gd name="connsiteY1" fmla="*/ 136636 h 293904"/>
              <a:gd name="connsiteX2" fmla="*/ 249770 w 254204"/>
              <a:gd name="connsiteY2" fmla="*/ 293269 h 293904"/>
              <a:gd name="connsiteX3" fmla="*/ 228603 w 254204"/>
              <a:gd name="connsiteY3" fmla="*/ 187436 h 293904"/>
              <a:gd name="connsiteX4" fmla="*/ 148170 w 254204"/>
              <a:gd name="connsiteY4" fmla="*/ 77369 h 293904"/>
              <a:gd name="connsiteX5" fmla="*/ 3 w 254204"/>
              <a:gd name="connsiteY5" fmla="*/ 1169 h 29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04" h="293904">
                <a:moveTo>
                  <a:pt x="3" y="1169"/>
                </a:moveTo>
                <a:cubicBezTo>
                  <a:pt x="708" y="11047"/>
                  <a:pt x="110775" y="87953"/>
                  <a:pt x="152403" y="136636"/>
                </a:cubicBezTo>
                <a:cubicBezTo>
                  <a:pt x="194031" y="185319"/>
                  <a:pt x="237070" y="284802"/>
                  <a:pt x="249770" y="293269"/>
                </a:cubicBezTo>
                <a:cubicBezTo>
                  <a:pt x="262470" y="301736"/>
                  <a:pt x="245536" y="223419"/>
                  <a:pt x="228603" y="187436"/>
                </a:cubicBezTo>
                <a:cubicBezTo>
                  <a:pt x="211670" y="151453"/>
                  <a:pt x="187681" y="108414"/>
                  <a:pt x="148170" y="77369"/>
                </a:cubicBezTo>
                <a:cubicBezTo>
                  <a:pt x="108659" y="46325"/>
                  <a:pt x="-702" y="-8709"/>
                  <a:pt x="3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BEA30BE-2330-4549-AF1A-DB212F9A277A}"/>
              </a:ext>
            </a:extLst>
          </p:cNvPr>
          <p:cNvSpPr/>
          <p:nvPr/>
        </p:nvSpPr>
        <p:spPr>
          <a:xfrm>
            <a:off x="7771684" y="9539384"/>
            <a:ext cx="199904" cy="303132"/>
          </a:xfrm>
          <a:custGeom>
            <a:avLst/>
            <a:gdLst>
              <a:gd name="connsiteX0" fmla="*/ 131949 w 199904"/>
              <a:gd name="connsiteY0" fmla="*/ 6783 h 303132"/>
              <a:gd name="connsiteX1" fmla="*/ 716 w 199904"/>
              <a:gd name="connsiteY1" fmla="*/ 205749 h 303132"/>
              <a:gd name="connsiteX2" fmla="*/ 199683 w 199904"/>
              <a:gd name="connsiteY2" fmla="*/ 303116 h 303132"/>
              <a:gd name="connsiteX3" fmla="*/ 43049 w 199904"/>
              <a:gd name="connsiteY3" fmla="*/ 214216 h 303132"/>
              <a:gd name="connsiteX4" fmla="*/ 4949 w 199904"/>
              <a:gd name="connsiteY4" fmla="*/ 193049 h 303132"/>
              <a:gd name="connsiteX5" fmla="*/ 102316 w 199904"/>
              <a:gd name="connsiteY5" fmla="*/ 57583 h 303132"/>
              <a:gd name="connsiteX6" fmla="*/ 131949 w 199904"/>
              <a:gd name="connsiteY6" fmla="*/ 6783 h 30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04" h="303132">
                <a:moveTo>
                  <a:pt x="131949" y="6783"/>
                </a:moveTo>
                <a:cubicBezTo>
                  <a:pt x="115016" y="31477"/>
                  <a:pt x="-10573" y="156360"/>
                  <a:pt x="716" y="205749"/>
                </a:cubicBezTo>
                <a:cubicBezTo>
                  <a:pt x="12005" y="255138"/>
                  <a:pt x="192628" y="301705"/>
                  <a:pt x="199683" y="303116"/>
                </a:cubicBezTo>
                <a:cubicBezTo>
                  <a:pt x="206739" y="304527"/>
                  <a:pt x="43049" y="214216"/>
                  <a:pt x="43049" y="214216"/>
                </a:cubicBezTo>
                <a:cubicBezTo>
                  <a:pt x="10593" y="195872"/>
                  <a:pt x="-4929" y="219155"/>
                  <a:pt x="4949" y="193049"/>
                </a:cubicBezTo>
                <a:cubicBezTo>
                  <a:pt x="14827" y="166943"/>
                  <a:pt x="81855" y="84394"/>
                  <a:pt x="102316" y="57583"/>
                </a:cubicBezTo>
                <a:cubicBezTo>
                  <a:pt x="122777" y="30772"/>
                  <a:pt x="148882" y="-17911"/>
                  <a:pt x="131949" y="6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91270C46-F782-444B-ADA7-0BF73F41973A}"/>
              </a:ext>
            </a:extLst>
          </p:cNvPr>
          <p:cNvSpPr/>
          <p:nvPr/>
        </p:nvSpPr>
        <p:spPr>
          <a:xfrm>
            <a:off x="7885066" y="9495158"/>
            <a:ext cx="886662" cy="254465"/>
          </a:xfrm>
          <a:custGeom>
            <a:avLst/>
            <a:gdLst>
              <a:gd name="connsiteX0" fmla="*/ 196367 w 886662"/>
              <a:gd name="connsiteY0" fmla="*/ 209 h 254465"/>
              <a:gd name="connsiteX1" fmla="*/ 22801 w 886662"/>
              <a:gd name="connsiteY1" fmla="*/ 207642 h 254465"/>
              <a:gd name="connsiteX2" fmla="*/ 162501 w 886662"/>
              <a:gd name="connsiteY2" fmla="*/ 245742 h 254465"/>
              <a:gd name="connsiteX3" fmla="*/ 395334 w 886662"/>
              <a:gd name="connsiteY3" fmla="*/ 216109 h 254465"/>
              <a:gd name="connsiteX4" fmla="*/ 700134 w 886662"/>
              <a:gd name="connsiteY4" fmla="*/ 148375 h 254465"/>
              <a:gd name="connsiteX5" fmla="*/ 886401 w 886662"/>
              <a:gd name="connsiteY5" fmla="*/ 178009 h 254465"/>
              <a:gd name="connsiteX6" fmla="*/ 662034 w 886662"/>
              <a:gd name="connsiteY6" fmla="*/ 178009 h 254465"/>
              <a:gd name="connsiteX7" fmla="*/ 14334 w 886662"/>
              <a:gd name="connsiteY7" fmla="*/ 249975 h 254465"/>
              <a:gd name="connsiteX8" fmla="*/ 196367 w 886662"/>
              <a:gd name="connsiteY8" fmla="*/ 209 h 25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662" h="254465">
                <a:moveTo>
                  <a:pt x="196367" y="209"/>
                </a:moveTo>
                <a:cubicBezTo>
                  <a:pt x="197778" y="-6847"/>
                  <a:pt x="28445" y="166720"/>
                  <a:pt x="22801" y="207642"/>
                </a:cubicBezTo>
                <a:cubicBezTo>
                  <a:pt x="17157" y="248564"/>
                  <a:pt x="100412" y="244331"/>
                  <a:pt x="162501" y="245742"/>
                </a:cubicBezTo>
                <a:cubicBezTo>
                  <a:pt x="224590" y="247153"/>
                  <a:pt x="305729" y="232337"/>
                  <a:pt x="395334" y="216109"/>
                </a:cubicBezTo>
                <a:cubicBezTo>
                  <a:pt x="484940" y="199881"/>
                  <a:pt x="618290" y="154725"/>
                  <a:pt x="700134" y="148375"/>
                </a:cubicBezTo>
                <a:cubicBezTo>
                  <a:pt x="781978" y="142025"/>
                  <a:pt x="892751" y="173070"/>
                  <a:pt x="886401" y="178009"/>
                </a:cubicBezTo>
                <a:cubicBezTo>
                  <a:pt x="880051" y="182948"/>
                  <a:pt x="807378" y="166015"/>
                  <a:pt x="662034" y="178009"/>
                </a:cubicBezTo>
                <a:cubicBezTo>
                  <a:pt x="516690" y="190003"/>
                  <a:pt x="91239" y="274670"/>
                  <a:pt x="14334" y="249975"/>
                </a:cubicBezTo>
                <a:cubicBezTo>
                  <a:pt x="-62572" y="225281"/>
                  <a:pt x="194956" y="7265"/>
                  <a:pt x="19636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750AABAF-C5E0-42FF-B201-F9DD62D3DD4A}"/>
              </a:ext>
            </a:extLst>
          </p:cNvPr>
          <p:cNvSpPr/>
          <p:nvPr/>
        </p:nvSpPr>
        <p:spPr>
          <a:xfrm>
            <a:off x="9014649" y="8095843"/>
            <a:ext cx="250768" cy="1132176"/>
          </a:xfrm>
          <a:custGeom>
            <a:avLst/>
            <a:gdLst>
              <a:gd name="connsiteX0" fmla="*/ 51034 w 250768"/>
              <a:gd name="connsiteY0" fmla="*/ 407 h 1132176"/>
              <a:gd name="connsiteX1" fmla="*/ 38334 w 250768"/>
              <a:gd name="connsiteY1" fmla="*/ 292507 h 1132176"/>
              <a:gd name="connsiteX2" fmla="*/ 241534 w 250768"/>
              <a:gd name="connsiteY2" fmla="*/ 1082024 h 1132176"/>
              <a:gd name="connsiteX3" fmla="*/ 209784 w 250768"/>
              <a:gd name="connsiteY3" fmla="*/ 1024874 h 1132176"/>
              <a:gd name="connsiteX4" fmla="*/ 152634 w 250768"/>
              <a:gd name="connsiteY4" fmla="*/ 806857 h 1132176"/>
              <a:gd name="connsiteX5" fmla="*/ 40451 w 250768"/>
              <a:gd name="connsiteY5" fmla="*/ 525340 h 1132176"/>
              <a:gd name="connsiteX6" fmla="*/ 234 w 250768"/>
              <a:gd name="connsiteY6" fmla="*/ 235357 h 1132176"/>
              <a:gd name="connsiteX7" fmla="*/ 51034 w 250768"/>
              <a:gd name="connsiteY7" fmla="*/ 407 h 11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768" h="1132176">
                <a:moveTo>
                  <a:pt x="51034" y="407"/>
                </a:moveTo>
                <a:cubicBezTo>
                  <a:pt x="57384" y="9932"/>
                  <a:pt x="6584" y="112238"/>
                  <a:pt x="38334" y="292507"/>
                </a:cubicBezTo>
                <a:cubicBezTo>
                  <a:pt x="70084" y="472776"/>
                  <a:pt x="212959" y="959963"/>
                  <a:pt x="241534" y="1082024"/>
                </a:cubicBezTo>
                <a:cubicBezTo>
                  <a:pt x="270109" y="1204085"/>
                  <a:pt x="224601" y="1070735"/>
                  <a:pt x="209784" y="1024874"/>
                </a:cubicBezTo>
                <a:cubicBezTo>
                  <a:pt x="194967" y="979013"/>
                  <a:pt x="180856" y="890113"/>
                  <a:pt x="152634" y="806857"/>
                </a:cubicBezTo>
                <a:cubicBezTo>
                  <a:pt x="124412" y="723601"/>
                  <a:pt x="65851" y="620590"/>
                  <a:pt x="40451" y="525340"/>
                </a:cubicBezTo>
                <a:cubicBezTo>
                  <a:pt x="15051" y="430090"/>
                  <a:pt x="-2236" y="320024"/>
                  <a:pt x="234" y="235357"/>
                </a:cubicBezTo>
                <a:cubicBezTo>
                  <a:pt x="2703" y="150690"/>
                  <a:pt x="44684" y="-9118"/>
                  <a:pt x="51034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7C53F87C-D513-43E0-ACF0-4274B3F4D807}"/>
              </a:ext>
            </a:extLst>
          </p:cNvPr>
          <p:cNvSpPr/>
          <p:nvPr/>
        </p:nvSpPr>
        <p:spPr>
          <a:xfrm>
            <a:off x="7602671" y="8803215"/>
            <a:ext cx="584235" cy="678541"/>
          </a:xfrm>
          <a:custGeom>
            <a:avLst/>
            <a:gdLst>
              <a:gd name="connsiteX0" fmla="*/ 396 w 584235"/>
              <a:gd name="connsiteY0" fmla="*/ 2 h 678541"/>
              <a:gd name="connsiteX1" fmla="*/ 188779 w 584235"/>
              <a:gd name="connsiteY1" fmla="*/ 285752 h 678541"/>
              <a:gd name="connsiteX2" fmla="*/ 563429 w 584235"/>
              <a:gd name="connsiteY2" fmla="*/ 658285 h 678541"/>
              <a:gd name="connsiteX3" fmla="*/ 514746 w 584235"/>
              <a:gd name="connsiteY3" fmla="*/ 609602 h 678541"/>
              <a:gd name="connsiteX4" fmla="*/ 334829 w 584235"/>
              <a:gd name="connsiteY4" fmla="*/ 444502 h 678541"/>
              <a:gd name="connsiteX5" fmla="*/ 144329 w 584235"/>
              <a:gd name="connsiteY5" fmla="*/ 289985 h 678541"/>
              <a:gd name="connsiteX6" fmla="*/ 396 w 584235"/>
              <a:gd name="connsiteY6" fmla="*/ 2 h 6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235" h="678541">
                <a:moveTo>
                  <a:pt x="396" y="2"/>
                </a:moveTo>
                <a:cubicBezTo>
                  <a:pt x="7804" y="-703"/>
                  <a:pt x="94940" y="176038"/>
                  <a:pt x="188779" y="285752"/>
                </a:cubicBezTo>
                <a:cubicBezTo>
                  <a:pt x="282618" y="395466"/>
                  <a:pt x="509101" y="604310"/>
                  <a:pt x="563429" y="658285"/>
                </a:cubicBezTo>
                <a:cubicBezTo>
                  <a:pt x="617757" y="712260"/>
                  <a:pt x="552846" y="645232"/>
                  <a:pt x="514746" y="609602"/>
                </a:cubicBezTo>
                <a:cubicBezTo>
                  <a:pt x="476646" y="573972"/>
                  <a:pt x="396565" y="497771"/>
                  <a:pt x="334829" y="444502"/>
                </a:cubicBezTo>
                <a:cubicBezTo>
                  <a:pt x="273093" y="391233"/>
                  <a:pt x="197598" y="363010"/>
                  <a:pt x="144329" y="289985"/>
                </a:cubicBezTo>
                <a:cubicBezTo>
                  <a:pt x="91060" y="216960"/>
                  <a:pt x="-7012" y="707"/>
                  <a:pt x="39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7C843C48-4CB1-4A50-AEF0-DDD99B351FA5}"/>
              </a:ext>
            </a:extLst>
          </p:cNvPr>
          <p:cNvSpPr/>
          <p:nvPr/>
        </p:nvSpPr>
        <p:spPr>
          <a:xfrm>
            <a:off x="8144820" y="9494921"/>
            <a:ext cx="154461" cy="165643"/>
          </a:xfrm>
          <a:custGeom>
            <a:avLst/>
            <a:gdLst>
              <a:gd name="connsiteX0" fmla="*/ 113 w 154461"/>
              <a:gd name="connsiteY0" fmla="*/ 446 h 165643"/>
              <a:gd name="connsiteX1" fmla="*/ 101713 w 154461"/>
              <a:gd name="connsiteY1" fmla="*/ 106279 h 165643"/>
              <a:gd name="connsiteX2" fmla="*/ 152513 w 154461"/>
              <a:gd name="connsiteY2" fmla="*/ 165546 h 165643"/>
              <a:gd name="connsiteX3" fmla="*/ 141930 w 154461"/>
              <a:gd name="connsiteY3" fmla="*/ 118979 h 165643"/>
              <a:gd name="connsiteX4" fmla="*/ 122880 w 154461"/>
              <a:gd name="connsiteY4" fmla="*/ 70296 h 165643"/>
              <a:gd name="connsiteX5" fmla="*/ 113 w 154461"/>
              <a:gd name="connsiteY5" fmla="*/ 446 h 16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61" h="165643">
                <a:moveTo>
                  <a:pt x="113" y="446"/>
                </a:moveTo>
                <a:cubicBezTo>
                  <a:pt x="-3415" y="6443"/>
                  <a:pt x="76313" y="78762"/>
                  <a:pt x="101713" y="106279"/>
                </a:cubicBezTo>
                <a:cubicBezTo>
                  <a:pt x="127113" y="133796"/>
                  <a:pt x="145810" y="163429"/>
                  <a:pt x="152513" y="165546"/>
                </a:cubicBezTo>
                <a:cubicBezTo>
                  <a:pt x="159216" y="167663"/>
                  <a:pt x="146869" y="134854"/>
                  <a:pt x="141930" y="118979"/>
                </a:cubicBezTo>
                <a:cubicBezTo>
                  <a:pt x="136991" y="103104"/>
                  <a:pt x="145811" y="90052"/>
                  <a:pt x="122880" y="70296"/>
                </a:cubicBezTo>
                <a:cubicBezTo>
                  <a:pt x="99949" y="50540"/>
                  <a:pt x="3641" y="-5551"/>
                  <a:pt x="11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6E17CEE-A8A4-4035-8B90-D9CE55E37FD2}"/>
              </a:ext>
            </a:extLst>
          </p:cNvPr>
          <p:cNvSpPr/>
          <p:nvPr/>
        </p:nvSpPr>
        <p:spPr>
          <a:xfrm>
            <a:off x="7717789" y="9778906"/>
            <a:ext cx="361173" cy="446769"/>
          </a:xfrm>
          <a:custGeom>
            <a:avLst/>
            <a:gdLst>
              <a:gd name="connsiteX0" fmla="*/ 3811 w 361173"/>
              <a:gd name="connsiteY0" fmla="*/ 94 h 446769"/>
              <a:gd name="connsiteX1" fmla="*/ 80011 w 361173"/>
              <a:gd name="connsiteY1" fmla="*/ 258327 h 446769"/>
              <a:gd name="connsiteX2" fmla="*/ 355178 w 361173"/>
              <a:gd name="connsiteY2" fmla="*/ 444594 h 446769"/>
              <a:gd name="connsiteX3" fmla="*/ 262044 w 361173"/>
              <a:gd name="connsiteY3" fmla="*/ 355694 h 446769"/>
              <a:gd name="connsiteX4" fmla="*/ 173144 w 361173"/>
              <a:gd name="connsiteY4" fmla="*/ 287961 h 446769"/>
              <a:gd name="connsiteX5" fmla="*/ 3811 w 361173"/>
              <a:gd name="connsiteY5" fmla="*/ 94 h 4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73" h="446769">
                <a:moveTo>
                  <a:pt x="3811" y="94"/>
                </a:moveTo>
                <a:cubicBezTo>
                  <a:pt x="-11711" y="-4845"/>
                  <a:pt x="21450" y="184244"/>
                  <a:pt x="80011" y="258327"/>
                </a:cubicBezTo>
                <a:cubicBezTo>
                  <a:pt x="138572" y="332410"/>
                  <a:pt x="324839" y="428366"/>
                  <a:pt x="355178" y="444594"/>
                </a:cubicBezTo>
                <a:cubicBezTo>
                  <a:pt x="385517" y="460822"/>
                  <a:pt x="292383" y="381799"/>
                  <a:pt x="262044" y="355694"/>
                </a:cubicBezTo>
                <a:cubicBezTo>
                  <a:pt x="231705" y="329589"/>
                  <a:pt x="216888" y="343700"/>
                  <a:pt x="173144" y="287961"/>
                </a:cubicBezTo>
                <a:cubicBezTo>
                  <a:pt x="129400" y="232222"/>
                  <a:pt x="19333" y="5033"/>
                  <a:pt x="3811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430827EA-8DE3-42AE-8AE2-1CAA19B081EE}"/>
              </a:ext>
            </a:extLst>
          </p:cNvPr>
          <p:cNvSpPr/>
          <p:nvPr/>
        </p:nvSpPr>
        <p:spPr>
          <a:xfrm>
            <a:off x="7409624" y="8013576"/>
            <a:ext cx="519647" cy="946944"/>
          </a:xfrm>
          <a:custGeom>
            <a:avLst/>
            <a:gdLst>
              <a:gd name="connsiteX0" fmla="*/ 4001 w 519647"/>
              <a:gd name="connsiteY0" fmla="*/ 124 h 946944"/>
              <a:gd name="connsiteX1" fmla="*/ 67501 w 519647"/>
              <a:gd name="connsiteY1" fmla="*/ 457324 h 946944"/>
              <a:gd name="connsiteX2" fmla="*/ 505651 w 519647"/>
              <a:gd name="connsiteY2" fmla="*/ 933574 h 946944"/>
              <a:gd name="connsiteX3" fmla="*/ 394526 w 519647"/>
              <a:gd name="connsiteY3" fmla="*/ 797049 h 946944"/>
              <a:gd name="connsiteX4" fmla="*/ 226251 w 519647"/>
              <a:gd name="connsiteY4" fmla="*/ 603374 h 946944"/>
              <a:gd name="connsiteX5" fmla="*/ 92901 w 519647"/>
              <a:gd name="connsiteY5" fmla="*/ 412874 h 946944"/>
              <a:gd name="connsiteX6" fmla="*/ 4001 w 519647"/>
              <a:gd name="connsiteY6" fmla="*/ 124 h 94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647" h="946944">
                <a:moveTo>
                  <a:pt x="4001" y="124"/>
                </a:moveTo>
                <a:cubicBezTo>
                  <a:pt x="-232" y="7532"/>
                  <a:pt x="-16107" y="301749"/>
                  <a:pt x="67501" y="457324"/>
                </a:cubicBezTo>
                <a:cubicBezTo>
                  <a:pt x="151109" y="612899"/>
                  <a:pt x="451147" y="876953"/>
                  <a:pt x="505651" y="933574"/>
                </a:cubicBezTo>
                <a:cubicBezTo>
                  <a:pt x="560155" y="990195"/>
                  <a:pt x="441093" y="852082"/>
                  <a:pt x="394526" y="797049"/>
                </a:cubicBezTo>
                <a:cubicBezTo>
                  <a:pt x="347959" y="742016"/>
                  <a:pt x="276522" y="667403"/>
                  <a:pt x="226251" y="603374"/>
                </a:cubicBezTo>
                <a:cubicBezTo>
                  <a:pt x="175980" y="539345"/>
                  <a:pt x="126768" y="508653"/>
                  <a:pt x="92901" y="412874"/>
                </a:cubicBezTo>
                <a:cubicBezTo>
                  <a:pt x="59034" y="317095"/>
                  <a:pt x="8234" y="-7284"/>
                  <a:pt x="400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4D747E05-A498-4A83-A5F4-B74F10D5457C}"/>
              </a:ext>
            </a:extLst>
          </p:cNvPr>
          <p:cNvSpPr/>
          <p:nvPr/>
        </p:nvSpPr>
        <p:spPr>
          <a:xfrm>
            <a:off x="7194155" y="7479220"/>
            <a:ext cx="137190" cy="496456"/>
          </a:xfrm>
          <a:custGeom>
            <a:avLst/>
            <a:gdLst>
              <a:gd name="connsiteX0" fmla="*/ 395 w 137190"/>
              <a:gd name="connsiteY0" fmla="*/ 1080 h 496456"/>
              <a:gd name="connsiteX1" fmla="*/ 86120 w 137190"/>
              <a:gd name="connsiteY1" fmla="*/ 172530 h 496456"/>
              <a:gd name="connsiteX2" fmla="*/ 121045 w 137190"/>
              <a:gd name="connsiteY2" fmla="*/ 378905 h 496456"/>
              <a:gd name="connsiteX3" fmla="*/ 136920 w 137190"/>
              <a:gd name="connsiteY3" fmla="*/ 496380 h 496456"/>
              <a:gd name="connsiteX4" fmla="*/ 130570 w 137190"/>
              <a:gd name="connsiteY4" fmla="*/ 363030 h 496456"/>
              <a:gd name="connsiteX5" fmla="*/ 124220 w 137190"/>
              <a:gd name="connsiteY5" fmla="*/ 112205 h 496456"/>
              <a:gd name="connsiteX6" fmla="*/ 395 w 137190"/>
              <a:gd name="connsiteY6" fmla="*/ 1080 h 49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90" h="496456">
                <a:moveTo>
                  <a:pt x="395" y="1080"/>
                </a:moveTo>
                <a:cubicBezTo>
                  <a:pt x="-5955" y="11134"/>
                  <a:pt x="66012" y="109559"/>
                  <a:pt x="86120" y="172530"/>
                </a:cubicBezTo>
                <a:cubicBezTo>
                  <a:pt x="106228" y="235501"/>
                  <a:pt x="112578" y="324930"/>
                  <a:pt x="121045" y="378905"/>
                </a:cubicBezTo>
                <a:cubicBezTo>
                  <a:pt x="129512" y="432880"/>
                  <a:pt x="135333" y="499026"/>
                  <a:pt x="136920" y="496380"/>
                </a:cubicBezTo>
                <a:cubicBezTo>
                  <a:pt x="138508" y="493734"/>
                  <a:pt x="132687" y="427059"/>
                  <a:pt x="130570" y="363030"/>
                </a:cubicBezTo>
                <a:cubicBezTo>
                  <a:pt x="128453" y="299001"/>
                  <a:pt x="144328" y="171472"/>
                  <a:pt x="124220" y="112205"/>
                </a:cubicBezTo>
                <a:cubicBezTo>
                  <a:pt x="104112" y="52938"/>
                  <a:pt x="6745" y="-8974"/>
                  <a:pt x="395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A321832E-FFDC-4501-94AE-B1BC58368EBC}"/>
              </a:ext>
            </a:extLst>
          </p:cNvPr>
          <p:cNvSpPr/>
          <p:nvPr/>
        </p:nvSpPr>
        <p:spPr>
          <a:xfrm>
            <a:off x="8999261" y="6956755"/>
            <a:ext cx="126435" cy="1133579"/>
          </a:xfrm>
          <a:custGeom>
            <a:avLst/>
            <a:gdLst>
              <a:gd name="connsiteX0" fmla="*/ 125689 w 126435"/>
              <a:gd name="connsiteY0" fmla="*/ 2845 h 1133579"/>
              <a:gd name="connsiteX1" fmla="*/ 55839 w 126435"/>
              <a:gd name="connsiteY1" fmla="*/ 202870 h 1133579"/>
              <a:gd name="connsiteX2" fmla="*/ 52664 w 126435"/>
              <a:gd name="connsiteY2" fmla="*/ 1075995 h 1133579"/>
              <a:gd name="connsiteX3" fmla="*/ 59014 w 126435"/>
              <a:gd name="connsiteY3" fmla="*/ 996620 h 1133579"/>
              <a:gd name="connsiteX4" fmla="*/ 20914 w 126435"/>
              <a:gd name="connsiteY4" fmla="*/ 558470 h 1133579"/>
              <a:gd name="connsiteX5" fmla="*/ 5039 w 126435"/>
              <a:gd name="connsiteY5" fmla="*/ 288595 h 1133579"/>
              <a:gd name="connsiteX6" fmla="*/ 125689 w 126435"/>
              <a:gd name="connsiteY6" fmla="*/ 2845 h 113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35" h="1133579">
                <a:moveTo>
                  <a:pt x="125689" y="2845"/>
                </a:moveTo>
                <a:cubicBezTo>
                  <a:pt x="134156" y="-11443"/>
                  <a:pt x="68010" y="24012"/>
                  <a:pt x="55839" y="202870"/>
                </a:cubicBezTo>
                <a:cubicBezTo>
                  <a:pt x="43668" y="381728"/>
                  <a:pt x="52135" y="943703"/>
                  <a:pt x="52664" y="1075995"/>
                </a:cubicBezTo>
                <a:cubicBezTo>
                  <a:pt x="53193" y="1208287"/>
                  <a:pt x="64306" y="1082874"/>
                  <a:pt x="59014" y="996620"/>
                </a:cubicBezTo>
                <a:cubicBezTo>
                  <a:pt x="53722" y="910366"/>
                  <a:pt x="29910" y="676474"/>
                  <a:pt x="20914" y="558470"/>
                </a:cubicBezTo>
                <a:cubicBezTo>
                  <a:pt x="11918" y="440466"/>
                  <a:pt x="-9778" y="381199"/>
                  <a:pt x="5039" y="288595"/>
                </a:cubicBezTo>
                <a:cubicBezTo>
                  <a:pt x="19856" y="195991"/>
                  <a:pt x="117222" y="17133"/>
                  <a:pt x="125689" y="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9CB868E2-A84C-4C3E-9884-EB057D66A279}"/>
              </a:ext>
            </a:extLst>
          </p:cNvPr>
          <p:cNvSpPr/>
          <p:nvPr/>
        </p:nvSpPr>
        <p:spPr>
          <a:xfrm>
            <a:off x="8962595" y="6581574"/>
            <a:ext cx="179289" cy="373263"/>
          </a:xfrm>
          <a:custGeom>
            <a:avLst/>
            <a:gdLst>
              <a:gd name="connsiteX0" fmla="*/ 430 w 179289"/>
              <a:gd name="connsiteY0" fmla="*/ 201 h 373263"/>
              <a:gd name="connsiteX1" fmla="*/ 121080 w 179289"/>
              <a:gd name="connsiteY1" fmla="*/ 178001 h 373263"/>
              <a:gd name="connsiteX2" fmla="*/ 146480 w 179289"/>
              <a:gd name="connsiteY2" fmla="*/ 371676 h 373263"/>
              <a:gd name="connsiteX3" fmla="*/ 165530 w 179289"/>
              <a:gd name="connsiteY3" fmla="*/ 266901 h 373263"/>
              <a:gd name="connsiteX4" fmla="*/ 168705 w 179289"/>
              <a:gd name="connsiteY4" fmla="*/ 212926 h 373263"/>
              <a:gd name="connsiteX5" fmla="*/ 430 w 179289"/>
              <a:gd name="connsiteY5" fmla="*/ 201 h 37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89" h="373263">
                <a:moveTo>
                  <a:pt x="430" y="201"/>
                </a:moveTo>
                <a:cubicBezTo>
                  <a:pt x="-7507" y="-5620"/>
                  <a:pt x="96738" y="116088"/>
                  <a:pt x="121080" y="178001"/>
                </a:cubicBezTo>
                <a:cubicBezTo>
                  <a:pt x="145422" y="239914"/>
                  <a:pt x="139072" y="356859"/>
                  <a:pt x="146480" y="371676"/>
                </a:cubicBezTo>
                <a:cubicBezTo>
                  <a:pt x="153888" y="386493"/>
                  <a:pt x="161826" y="293359"/>
                  <a:pt x="165530" y="266901"/>
                </a:cubicBezTo>
                <a:cubicBezTo>
                  <a:pt x="169234" y="240443"/>
                  <a:pt x="192518" y="255259"/>
                  <a:pt x="168705" y="212926"/>
                </a:cubicBezTo>
                <a:cubicBezTo>
                  <a:pt x="144892" y="170593"/>
                  <a:pt x="8367" y="6022"/>
                  <a:pt x="430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F9C98F45-3C96-45E4-B430-34A1D7A05D48}"/>
              </a:ext>
            </a:extLst>
          </p:cNvPr>
          <p:cNvSpPr/>
          <p:nvPr/>
        </p:nvSpPr>
        <p:spPr>
          <a:xfrm>
            <a:off x="8848652" y="6339229"/>
            <a:ext cx="181631" cy="283968"/>
          </a:xfrm>
          <a:custGeom>
            <a:avLst/>
            <a:gdLst>
              <a:gd name="connsiteX0" fmla="*/ 73 w 181631"/>
              <a:gd name="connsiteY0" fmla="*/ 1246 h 283968"/>
              <a:gd name="connsiteX1" fmla="*/ 127073 w 181631"/>
              <a:gd name="connsiteY1" fmla="*/ 137771 h 283968"/>
              <a:gd name="connsiteX2" fmla="*/ 181048 w 181631"/>
              <a:gd name="connsiteY2" fmla="*/ 280646 h 283968"/>
              <a:gd name="connsiteX3" fmla="*/ 146123 w 181631"/>
              <a:gd name="connsiteY3" fmla="*/ 220321 h 283968"/>
              <a:gd name="connsiteX4" fmla="*/ 73 w 181631"/>
              <a:gd name="connsiteY4" fmla="*/ 1246 h 28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31" h="283968">
                <a:moveTo>
                  <a:pt x="73" y="1246"/>
                </a:moveTo>
                <a:cubicBezTo>
                  <a:pt x="-3102" y="-12512"/>
                  <a:pt x="96911" y="91204"/>
                  <a:pt x="127073" y="137771"/>
                </a:cubicBezTo>
                <a:cubicBezTo>
                  <a:pt x="157235" y="184338"/>
                  <a:pt x="177873" y="266888"/>
                  <a:pt x="181048" y="280646"/>
                </a:cubicBezTo>
                <a:cubicBezTo>
                  <a:pt x="184223" y="294404"/>
                  <a:pt x="174698" y="263713"/>
                  <a:pt x="146123" y="220321"/>
                </a:cubicBezTo>
                <a:cubicBezTo>
                  <a:pt x="117548" y="176929"/>
                  <a:pt x="3248" y="15004"/>
                  <a:pt x="73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912067B4-35D4-42CB-933C-B99A1CB7833A}"/>
              </a:ext>
            </a:extLst>
          </p:cNvPr>
          <p:cNvSpPr/>
          <p:nvPr/>
        </p:nvSpPr>
        <p:spPr>
          <a:xfrm>
            <a:off x="8616901" y="5726043"/>
            <a:ext cx="229707" cy="613296"/>
          </a:xfrm>
          <a:custGeom>
            <a:avLst/>
            <a:gdLst>
              <a:gd name="connsiteX0" fmla="*/ 49 w 229707"/>
              <a:gd name="connsiteY0" fmla="*/ 1657 h 613296"/>
              <a:gd name="connsiteX1" fmla="*/ 200074 w 229707"/>
              <a:gd name="connsiteY1" fmla="*/ 487432 h 613296"/>
              <a:gd name="connsiteX2" fmla="*/ 228649 w 229707"/>
              <a:gd name="connsiteY2" fmla="*/ 611257 h 613296"/>
              <a:gd name="connsiteX3" fmla="*/ 200074 w 229707"/>
              <a:gd name="connsiteY3" fmla="*/ 420757 h 613296"/>
              <a:gd name="connsiteX4" fmla="*/ 181024 w 229707"/>
              <a:gd name="connsiteY4" fmla="*/ 331857 h 613296"/>
              <a:gd name="connsiteX5" fmla="*/ 49 w 229707"/>
              <a:gd name="connsiteY5" fmla="*/ 1657 h 61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707" h="613296">
                <a:moveTo>
                  <a:pt x="49" y="1657"/>
                </a:moveTo>
                <a:cubicBezTo>
                  <a:pt x="3224" y="27586"/>
                  <a:pt x="161974" y="385832"/>
                  <a:pt x="200074" y="487432"/>
                </a:cubicBezTo>
                <a:cubicBezTo>
                  <a:pt x="238174" y="589032"/>
                  <a:pt x="228649" y="622369"/>
                  <a:pt x="228649" y="611257"/>
                </a:cubicBezTo>
                <a:cubicBezTo>
                  <a:pt x="228649" y="600145"/>
                  <a:pt x="208011" y="467324"/>
                  <a:pt x="200074" y="420757"/>
                </a:cubicBezTo>
                <a:cubicBezTo>
                  <a:pt x="192137" y="374190"/>
                  <a:pt x="215949" y="402236"/>
                  <a:pt x="181024" y="331857"/>
                </a:cubicBezTo>
                <a:cubicBezTo>
                  <a:pt x="146099" y="261478"/>
                  <a:pt x="-3126" y="-24272"/>
                  <a:pt x="49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5891A034-5760-46B1-AF17-6D7F3451EC92}"/>
              </a:ext>
            </a:extLst>
          </p:cNvPr>
          <p:cNvSpPr/>
          <p:nvPr/>
        </p:nvSpPr>
        <p:spPr>
          <a:xfrm>
            <a:off x="8258163" y="5413314"/>
            <a:ext cx="361965" cy="300099"/>
          </a:xfrm>
          <a:custGeom>
            <a:avLst/>
            <a:gdLst>
              <a:gd name="connsiteX0" fmla="*/ 12 w 361965"/>
              <a:gd name="connsiteY0" fmla="*/ 61 h 300099"/>
              <a:gd name="connsiteX1" fmla="*/ 258775 w 361965"/>
              <a:gd name="connsiteY1" fmla="*/ 203261 h 300099"/>
              <a:gd name="connsiteX2" fmla="*/ 330212 w 361965"/>
              <a:gd name="connsiteY2" fmla="*/ 258824 h 300099"/>
              <a:gd name="connsiteX3" fmla="*/ 361962 w 361965"/>
              <a:gd name="connsiteY3" fmla="*/ 300099 h 300099"/>
              <a:gd name="connsiteX4" fmla="*/ 328625 w 361965"/>
              <a:gd name="connsiteY4" fmla="*/ 258824 h 300099"/>
              <a:gd name="connsiteX5" fmla="*/ 271475 w 361965"/>
              <a:gd name="connsiteY5" fmla="*/ 182624 h 300099"/>
              <a:gd name="connsiteX6" fmla="*/ 12 w 361965"/>
              <a:gd name="connsiteY6" fmla="*/ 61 h 3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65" h="300099">
                <a:moveTo>
                  <a:pt x="12" y="61"/>
                </a:moveTo>
                <a:cubicBezTo>
                  <a:pt x="-2105" y="3501"/>
                  <a:pt x="258775" y="203261"/>
                  <a:pt x="258775" y="203261"/>
                </a:cubicBezTo>
                <a:cubicBezTo>
                  <a:pt x="313808" y="246388"/>
                  <a:pt x="313014" y="242684"/>
                  <a:pt x="330212" y="258824"/>
                </a:cubicBezTo>
                <a:cubicBezTo>
                  <a:pt x="347410" y="274964"/>
                  <a:pt x="362226" y="300099"/>
                  <a:pt x="361962" y="300099"/>
                </a:cubicBezTo>
                <a:cubicBezTo>
                  <a:pt x="361698" y="300099"/>
                  <a:pt x="343706" y="278403"/>
                  <a:pt x="328625" y="258824"/>
                </a:cubicBezTo>
                <a:cubicBezTo>
                  <a:pt x="313544" y="239245"/>
                  <a:pt x="327567" y="226280"/>
                  <a:pt x="271475" y="182624"/>
                </a:cubicBezTo>
                <a:cubicBezTo>
                  <a:pt x="215383" y="138968"/>
                  <a:pt x="2129" y="-3379"/>
                  <a:pt x="1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FE3ECC7E-5743-465E-9140-A72024A2F29E}"/>
              </a:ext>
            </a:extLst>
          </p:cNvPr>
          <p:cNvSpPr/>
          <p:nvPr/>
        </p:nvSpPr>
        <p:spPr>
          <a:xfrm>
            <a:off x="7899357" y="5202692"/>
            <a:ext cx="330965" cy="186242"/>
          </a:xfrm>
          <a:custGeom>
            <a:avLst/>
            <a:gdLst>
              <a:gd name="connsiteX0" fmla="*/ 43 w 330965"/>
              <a:gd name="connsiteY0" fmla="*/ 1133 h 186242"/>
              <a:gd name="connsiteX1" fmla="*/ 133393 w 330965"/>
              <a:gd name="connsiteY1" fmla="*/ 26533 h 186242"/>
              <a:gd name="connsiteX2" fmla="*/ 322306 w 330965"/>
              <a:gd name="connsiteY2" fmla="*/ 180521 h 186242"/>
              <a:gd name="connsiteX3" fmla="*/ 281031 w 330965"/>
              <a:gd name="connsiteY3" fmla="*/ 142421 h 186242"/>
              <a:gd name="connsiteX4" fmla="*/ 120693 w 330965"/>
              <a:gd name="connsiteY4" fmla="*/ 39233 h 186242"/>
              <a:gd name="connsiteX5" fmla="*/ 43 w 330965"/>
              <a:gd name="connsiteY5" fmla="*/ 1133 h 18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965" h="186242">
                <a:moveTo>
                  <a:pt x="43" y="1133"/>
                </a:moveTo>
                <a:cubicBezTo>
                  <a:pt x="2160" y="-984"/>
                  <a:pt x="79683" y="-3365"/>
                  <a:pt x="133393" y="26533"/>
                </a:cubicBezTo>
                <a:cubicBezTo>
                  <a:pt x="187103" y="56431"/>
                  <a:pt x="297700" y="161206"/>
                  <a:pt x="322306" y="180521"/>
                </a:cubicBezTo>
                <a:cubicBezTo>
                  <a:pt x="346912" y="199836"/>
                  <a:pt x="314633" y="165969"/>
                  <a:pt x="281031" y="142421"/>
                </a:cubicBezTo>
                <a:cubicBezTo>
                  <a:pt x="247429" y="118873"/>
                  <a:pt x="167260" y="63575"/>
                  <a:pt x="120693" y="39233"/>
                </a:cubicBezTo>
                <a:cubicBezTo>
                  <a:pt x="74126" y="14891"/>
                  <a:pt x="-2074" y="3250"/>
                  <a:pt x="43" y="1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7E73EB35-8136-4C26-87F0-72AD31F63944}"/>
              </a:ext>
            </a:extLst>
          </p:cNvPr>
          <p:cNvSpPr/>
          <p:nvPr/>
        </p:nvSpPr>
        <p:spPr>
          <a:xfrm>
            <a:off x="7566438" y="5111195"/>
            <a:ext cx="63087" cy="95849"/>
          </a:xfrm>
          <a:custGeom>
            <a:avLst/>
            <a:gdLst>
              <a:gd name="connsiteX0" fmla="*/ 63087 w 63087"/>
              <a:gd name="connsiteY0" fmla="*/ 555 h 95849"/>
              <a:gd name="connsiteX1" fmla="*/ 4350 w 63087"/>
              <a:gd name="connsiteY1" fmla="*/ 81518 h 95849"/>
              <a:gd name="connsiteX2" fmla="*/ 4350 w 63087"/>
              <a:gd name="connsiteY2" fmla="*/ 95805 h 95849"/>
              <a:gd name="connsiteX3" fmla="*/ 4350 w 63087"/>
              <a:gd name="connsiteY3" fmla="*/ 48180 h 95849"/>
              <a:gd name="connsiteX4" fmla="*/ 63087 w 63087"/>
              <a:gd name="connsiteY4" fmla="*/ 555 h 9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7" h="95849">
                <a:moveTo>
                  <a:pt x="63087" y="555"/>
                </a:moveTo>
                <a:cubicBezTo>
                  <a:pt x="63087" y="6111"/>
                  <a:pt x="14139" y="65643"/>
                  <a:pt x="4350" y="81518"/>
                </a:cubicBezTo>
                <a:cubicBezTo>
                  <a:pt x="-5439" y="97393"/>
                  <a:pt x="4350" y="95805"/>
                  <a:pt x="4350" y="95805"/>
                </a:cubicBezTo>
                <a:cubicBezTo>
                  <a:pt x="4350" y="90249"/>
                  <a:pt x="-4910" y="63790"/>
                  <a:pt x="4350" y="48180"/>
                </a:cubicBezTo>
                <a:cubicBezTo>
                  <a:pt x="13610" y="32570"/>
                  <a:pt x="63087" y="-5001"/>
                  <a:pt x="6308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A54E2D03-69C8-4407-87D9-3EB64029AE56}"/>
              </a:ext>
            </a:extLst>
          </p:cNvPr>
          <p:cNvSpPr/>
          <p:nvPr/>
        </p:nvSpPr>
        <p:spPr>
          <a:xfrm>
            <a:off x="7666038" y="5093979"/>
            <a:ext cx="257474" cy="91726"/>
          </a:xfrm>
          <a:custGeom>
            <a:avLst/>
            <a:gdLst>
              <a:gd name="connsiteX0" fmla="*/ 0 w 257474"/>
              <a:gd name="connsiteY0" fmla="*/ 27296 h 91726"/>
              <a:gd name="connsiteX1" fmla="*/ 115887 w 257474"/>
              <a:gd name="connsiteY1" fmla="*/ 1896 h 91726"/>
              <a:gd name="connsiteX2" fmla="*/ 252412 w 257474"/>
              <a:gd name="connsiteY2" fmla="*/ 87621 h 91726"/>
              <a:gd name="connsiteX3" fmla="*/ 217487 w 257474"/>
              <a:gd name="connsiteY3" fmla="*/ 71746 h 91726"/>
              <a:gd name="connsiteX4" fmla="*/ 115887 w 257474"/>
              <a:gd name="connsiteY4" fmla="*/ 16184 h 91726"/>
              <a:gd name="connsiteX5" fmla="*/ 0 w 257474"/>
              <a:gd name="connsiteY5" fmla="*/ 27296 h 9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74" h="91726">
                <a:moveTo>
                  <a:pt x="0" y="27296"/>
                </a:moveTo>
                <a:cubicBezTo>
                  <a:pt x="0" y="24915"/>
                  <a:pt x="73818" y="-8158"/>
                  <a:pt x="115887" y="1896"/>
                </a:cubicBezTo>
                <a:cubicBezTo>
                  <a:pt x="157956" y="11950"/>
                  <a:pt x="235479" y="75979"/>
                  <a:pt x="252412" y="87621"/>
                </a:cubicBezTo>
                <a:cubicBezTo>
                  <a:pt x="269345" y="99263"/>
                  <a:pt x="240241" y="83652"/>
                  <a:pt x="217487" y="71746"/>
                </a:cubicBezTo>
                <a:cubicBezTo>
                  <a:pt x="194733" y="59840"/>
                  <a:pt x="153987" y="24915"/>
                  <a:pt x="115887" y="16184"/>
                </a:cubicBezTo>
                <a:cubicBezTo>
                  <a:pt x="77787" y="7453"/>
                  <a:pt x="0" y="29677"/>
                  <a:pt x="0" y="27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E919FB50-3320-4F0D-B5F5-1C062644D588}"/>
              </a:ext>
            </a:extLst>
          </p:cNvPr>
          <p:cNvSpPr/>
          <p:nvPr/>
        </p:nvSpPr>
        <p:spPr>
          <a:xfrm>
            <a:off x="7646844" y="5141863"/>
            <a:ext cx="152803" cy="60058"/>
          </a:xfrm>
          <a:custGeom>
            <a:avLst/>
            <a:gdLst>
              <a:gd name="connsiteX0" fmla="*/ 144 w 152803"/>
              <a:gd name="connsiteY0" fmla="*/ 50 h 60058"/>
              <a:gd name="connsiteX1" fmla="*/ 81106 w 152803"/>
              <a:gd name="connsiteY1" fmla="*/ 52437 h 60058"/>
              <a:gd name="connsiteX2" fmla="*/ 152544 w 152803"/>
              <a:gd name="connsiteY2" fmla="*/ 58787 h 60058"/>
              <a:gd name="connsiteX3" fmla="*/ 101744 w 152803"/>
              <a:gd name="connsiteY3" fmla="*/ 42912 h 60058"/>
              <a:gd name="connsiteX4" fmla="*/ 144 w 152803"/>
              <a:gd name="connsiteY4" fmla="*/ 50 h 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03" h="60058">
                <a:moveTo>
                  <a:pt x="144" y="50"/>
                </a:moveTo>
                <a:cubicBezTo>
                  <a:pt x="-3296" y="1638"/>
                  <a:pt x="55706" y="42648"/>
                  <a:pt x="81106" y="52437"/>
                </a:cubicBezTo>
                <a:cubicBezTo>
                  <a:pt x="106506" y="62226"/>
                  <a:pt x="149104" y="60375"/>
                  <a:pt x="152544" y="58787"/>
                </a:cubicBezTo>
                <a:cubicBezTo>
                  <a:pt x="155984" y="57200"/>
                  <a:pt x="124498" y="50850"/>
                  <a:pt x="101744" y="42912"/>
                </a:cubicBezTo>
                <a:cubicBezTo>
                  <a:pt x="78990" y="34975"/>
                  <a:pt x="3584" y="-1538"/>
                  <a:pt x="14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1C588ACD-27D3-45C0-AF8C-6B24ED726B99}"/>
              </a:ext>
            </a:extLst>
          </p:cNvPr>
          <p:cNvSpPr/>
          <p:nvPr/>
        </p:nvSpPr>
        <p:spPr>
          <a:xfrm>
            <a:off x="7613648" y="5197099"/>
            <a:ext cx="292079" cy="76652"/>
          </a:xfrm>
          <a:custGeom>
            <a:avLst/>
            <a:gdLst>
              <a:gd name="connsiteX0" fmla="*/ 2 w 292079"/>
              <a:gd name="connsiteY0" fmla="*/ 21014 h 76652"/>
              <a:gd name="connsiteX1" fmla="*/ 96840 w 292079"/>
              <a:gd name="connsiteY1" fmla="*/ 51176 h 76652"/>
              <a:gd name="connsiteX2" fmla="*/ 131765 w 292079"/>
              <a:gd name="connsiteY2" fmla="*/ 51176 h 76652"/>
              <a:gd name="connsiteX3" fmla="*/ 290515 w 292079"/>
              <a:gd name="connsiteY3" fmla="*/ 376 h 76652"/>
              <a:gd name="connsiteX4" fmla="*/ 206377 w 292079"/>
              <a:gd name="connsiteY4" fmla="*/ 30539 h 76652"/>
              <a:gd name="connsiteX5" fmla="*/ 100015 w 292079"/>
              <a:gd name="connsiteY5" fmla="*/ 76576 h 76652"/>
              <a:gd name="connsiteX6" fmla="*/ 2 w 292079"/>
              <a:gd name="connsiteY6" fmla="*/ 21014 h 7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79" h="76652">
                <a:moveTo>
                  <a:pt x="2" y="21014"/>
                </a:moveTo>
                <a:cubicBezTo>
                  <a:pt x="-527" y="16781"/>
                  <a:pt x="74880" y="46149"/>
                  <a:pt x="96840" y="51176"/>
                </a:cubicBezTo>
                <a:cubicBezTo>
                  <a:pt x="118801" y="56203"/>
                  <a:pt x="99486" y="59643"/>
                  <a:pt x="131765" y="51176"/>
                </a:cubicBezTo>
                <a:cubicBezTo>
                  <a:pt x="164044" y="42709"/>
                  <a:pt x="278080" y="3815"/>
                  <a:pt x="290515" y="376"/>
                </a:cubicBezTo>
                <a:cubicBezTo>
                  <a:pt x="302950" y="-3064"/>
                  <a:pt x="238127" y="17839"/>
                  <a:pt x="206377" y="30539"/>
                </a:cubicBezTo>
                <a:cubicBezTo>
                  <a:pt x="174627" y="43239"/>
                  <a:pt x="134411" y="74195"/>
                  <a:pt x="100015" y="76576"/>
                </a:cubicBezTo>
                <a:cubicBezTo>
                  <a:pt x="65619" y="78957"/>
                  <a:pt x="531" y="25247"/>
                  <a:pt x="2" y="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E5D45920-5042-480B-AF44-16F83073B72F}"/>
              </a:ext>
            </a:extLst>
          </p:cNvPr>
          <p:cNvSpPr/>
          <p:nvPr/>
        </p:nvSpPr>
        <p:spPr>
          <a:xfrm>
            <a:off x="7913669" y="5300654"/>
            <a:ext cx="166949" cy="33346"/>
          </a:xfrm>
          <a:custGeom>
            <a:avLst/>
            <a:gdLst>
              <a:gd name="connsiteX0" fmla="*/ 19 w 166949"/>
              <a:gd name="connsiteY0" fmla="*/ 19059 h 33346"/>
              <a:gd name="connsiteX1" fmla="*/ 122256 w 166949"/>
              <a:gd name="connsiteY1" fmla="*/ 23821 h 33346"/>
              <a:gd name="connsiteX2" fmla="*/ 166706 w 166949"/>
              <a:gd name="connsiteY2" fmla="*/ 9 h 33346"/>
              <a:gd name="connsiteX3" fmla="*/ 139719 w 166949"/>
              <a:gd name="connsiteY3" fmla="*/ 26996 h 33346"/>
              <a:gd name="connsiteX4" fmla="*/ 131781 w 166949"/>
              <a:gd name="connsiteY4" fmla="*/ 33346 h 33346"/>
              <a:gd name="connsiteX5" fmla="*/ 19 w 166949"/>
              <a:gd name="connsiteY5" fmla="*/ 19059 h 3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949" h="33346">
                <a:moveTo>
                  <a:pt x="19" y="19059"/>
                </a:moveTo>
                <a:cubicBezTo>
                  <a:pt x="-1568" y="17472"/>
                  <a:pt x="94475" y="26996"/>
                  <a:pt x="122256" y="23821"/>
                </a:cubicBezTo>
                <a:cubicBezTo>
                  <a:pt x="150037" y="20646"/>
                  <a:pt x="163796" y="-520"/>
                  <a:pt x="166706" y="9"/>
                </a:cubicBezTo>
                <a:cubicBezTo>
                  <a:pt x="169617" y="538"/>
                  <a:pt x="145540" y="21440"/>
                  <a:pt x="139719" y="26996"/>
                </a:cubicBezTo>
                <a:cubicBezTo>
                  <a:pt x="133898" y="32552"/>
                  <a:pt x="151625" y="33346"/>
                  <a:pt x="131781" y="33346"/>
                </a:cubicBezTo>
                <a:cubicBezTo>
                  <a:pt x="111937" y="33346"/>
                  <a:pt x="1606" y="20646"/>
                  <a:pt x="19" y="1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5F4AFAE0-08BB-4814-8268-447FBFC6EA02}"/>
              </a:ext>
            </a:extLst>
          </p:cNvPr>
          <p:cNvSpPr/>
          <p:nvPr/>
        </p:nvSpPr>
        <p:spPr>
          <a:xfrm>
            <a:off x="8004935" y="5384067"/>
            <a:ext cx="303294" cy="191792"/>
          </a:xfrm>
          <a:custGeom>
            <a:avLst/>
            <a:gdLst>
              <a:gd name="connsiteX0" fmla="*/ 2415 w 303294"/>
              <a:gd name="connsiteY0" fmla="*/ 2321 h 191792"/>
              <a:gd name="connsiteX1" fmla="*/ 292928 w 303294"/>
              <a:gd name="connsiteY1" fmla="*/ 186471 h 191792"/>
              <a:gd name="connsiteX2" fmla="*/ 231015 w 303294"/>
              <a:gd name="connsiteY2" fmla="*/ 137258 h 191792"/>
              <a:gd name="connsiteX3" fmla="*/ 157990 w 303294"/>
              <a:gd name="connsiteY3" fmla="*/ 86458 h 191792"/>
              <a:gd name="connsiteX4" fmla="*/ 2415 w 303294"/>
              <a:gd name="connsiteY4" fmla="*/ 2321 h 19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94" h="191792">
                <a:moveTo>
                  <a:pt x="2415" y="2321"/>
                </a:moveTo>
                <a:cubicBezTo>
                  <a:pt x="24905" y="18990"/>
                  <a:pt x="254828" y="163982"/>
                  <a:pt x="292928" y="186471"/>
                </a:cubicBezTo>
                <a:cubicBezTo>
                  <a:pt x="331028" y="208961"/>
                  <a:pt x="253505" y="153927"/>
                  <a:pt x="231015" y="137258"/>
                </a:cubicBezTo>
                <a:cubicBezTo>
                  <a:pt x="208525" y="120589"/>
                  <a:pt x="195032" y="109477"/>
                  <a:pt x="157990" y="86458"/>
                </a:cubicBezTo>
                <a:cubicBezTo>
                  <a:pt x="120948" y="63439"/>
                  <a:pt x="-20075" y="-14348"/>
                  <a:pt x="2415" y="2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15639A58-5B56-4E45-9F06-6605A349256C}"/>
              </a:ext>
            </a:extLst>
          </p:cNvPr>
          <p:cNvSpPr/>
          <p:nvPr/>
        </p:nvSpPr>
        <p:spPr>
          <a:xfrm>
            <a:off x="8405542" y="5644671"/>
            <a:ext cx="202722" cy="122311"/>
          </a:xfrm>
          <a:custGeom>
            <a:avLst/>
            <a:gdLst>
              <a:gd name="connsiteX0" fmla="*/ 271 w 202722"/>
              <a:gd name="connsiteY0" fmla="*/ 479 h 122311"/>
              <a:gd name="connsiteX1" fmla="*/ 97108 w 202722"/>
              <a:gd name="connsiteY1" fmla="*/ 59217 h 122311"/>
              <a:gd name="connsiteX2" fmla="*/ 127271 w 202722"/>
              <a:gd name="connsiteY2" fmla="*/ 121129 h 122311"/>
              <a:gd name="connsiteX3" fmla="*/ 166958 w 202722"/>
              <a:gd name="connsiteY3" fmla="*/ 98904 h 122311"/>
              <a:gd name="connsiteX4" fmla="*/ 201883 w 202722"/>
              <a:gd name="connsiteY4" fmla="*/ 86204 h 122311"/>
              <a:gd name="connsiteX5" fmla="*/ 130446 w 202722"/>
              <a:gd name="connsiteY5" fmla="*/ 92554 h 122311"/>
              <a:gd name="connsiteX6" fmla="*/ 271 w 202722"/>
              <a:gd name="connsiteY6" fmla="*/ 479 h 12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22" h="122311">
                <a:moveTo>
                  <a:pt x="271" y="479"/>
                </a:moveTo>
                <a:cubicBezTo>
                  <a:pt x="-5285" y="-5077"/>
                  <a:pt x="75941" y="39109"/>
                  <a:pt x="97108" y="59217"/>
                </a:cubicBezTo>
                <a:cubicBezTo>
                  <a:pt x="118275" y="79325"/>
                  <a:pt x="115629" y="114515"/>
                  <a:pt x="127271" y="121129"/>
                </a:cubicBezTo>
                <a:cubicBezTo>
                  <a:pt x="138913" y="127743"/>
                  <a:pt x="154523" y="104725"/>
                  <a:pt x="166958" y="98904"/>
                </a:cubicBezTo>
                <a:cubicBezTo>
                  <a:pt x="179393" y="93083"/>
                  <a:pt x="207968" y="87262"/>
                  <a:pt x="201883" y="86204"/>
                </a:cubicBezTo>
                <a:cubicBezTo>
                  <a:pt x="195798" y="85146"/>
                  <a:pt x="160873" y="107106"/>
                  <a:pt x="130446" y="92554"/>
                </a:cubicBezTo>
                <a:cubicBezTo>
                  <a:pt x="100019" y="78002"/>
                  <a:pt x="5827" y="6035"/>
                  <a:pt x="271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016589CF-26CC-4A23-B9E9-A28479B325CA}"/>
              </a:ext>
            </a:extLst>
          </p:cNvPr>
          <p:cNvSpPr/>
          <p:nvPr/>
        </p:nvSpPr>
        <p:spPr>
          <a:xfrm>
            <a:off x="8297861" y="5667345"/>
            <a:ext cx="122432" cy="168396"/>
          </a:xfrm>
          <a:custGeom>
            <a:avLst/>
            <a:gdLst>
              <a:gd name="connsiteX0" fmla="*/ 2 w 122432"/>
              <a:gd name="connsiteY0" fmla="*/ 30 h 168396"/>
              <a:gd name="connsiteX1" fmla="*/ 39689 w 122432"/>
              <a:gd name="connsiteY1" fmla="*/ 111155 h 168396"/>
              <a:gd name="connsiteX2" fmla="*/ 122239 w 122432"/>
              <a:gd name="connsiteY2" fmla="*/ 168305 h 168396"/>
              <a:gd name="connsiteX3" fmla="*/ 61914 w 122432"/>
              <a:gd name="connsiteY3" fmla="*/ 123855 h 168396"/>
              <a:gd name="connsiteX4" fmla="*/ 41277 w 122432"/>
              <a:gd name="connsiteY4" fmla="*/ 100043 h 168396"/>
              <a:gd name="connsiteX5" fmla="*/ 2 w 122432"/>
              <a:gd name="connsiteY5" fmla="*/ 30 h 16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32" h="168396">
                <a:moveTo>
                  <a:pt x="2" y="30"/>
                </a:moveTo>
                <a:cubicBezTo>
                  <a:pt x="-263" y="1882"/>
                  <a:pt x="19316" y="83109"/>
                  <a:pt x="39689" y="111155"/>
                </a:cubicBezTo>
                <a:cubicBezTo>
                  <a:pt x="60062" y="139201"/>
                  <a:pt x="118535" y="166188"/>
                  <a:pt x="122239" y="168305"/>
                </a:cubicBezTo>
                <a:cubicBezTo>
                  <a:pt x="125943" y="170422"/>
                  <a:pt x="75408" y="135232"/>
                  <a:pt x="61914" y="123855"/>
                </a:cubicBezTo>
                <a:cubicBezTo>
                  <a:pt x="48420" y="112478"/>
                  <a:pt x="49479" y="118564"/>
                  <a:pt x="41277" y="100043"/>
                </a:cubicBezTo>
                <a:cubicBezTo>
                  <a:pt x="33075" y="81522"/>
                  <a:pt x="267" y="-1822"/>
                  <a:pt x="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1F35962C-6C7B-4A40-8BB5-37D7F3F00AA4}"/>
              </a:ext>
            </a:extLst>
          </p:cNvPr>
          <p:cNvSpPr/>
          <p:nvPr/>
        </p:nvSpPr>
        <p:spPr>
          <a:xfrm>
            <a:off x="8388342" y="5978369"/>
            <a:ext cx="177849" cy="203523"/>
          </a:xfrm>
          <a:custGeom>
            <a:avLst/>
            <a:gdLst>
              <a:gd name="connsiteX0" fmla="*/ 8 w 177849"/>
              <a:gd name="connsiteY0" fmla="*/ 156 h 203523"/>
              <a:gd name="connsiteX1" fmla="*/ 130183 w 177849"/>
              <a:gd name="connsiteY1" fmla="*/ 114456 h 203523"/>
              <a:gd name="connsiteX2" fmla="*/ 177808 w 177849"/>
              <a:gd name="connsiteY2" fmla="*/ 203356 h 203523"/>
              <a:gd name="connsiteX3" fmla="*/ 123833 w 177849"/>
              <a:gd name="connsiteY3" fmla="*/ 92231 h 203523"/>
              <a:gd name="connsiteX4" fmla="*/ 8 w 177849"/>
              <a:gd name="connsiteY4" fmla="*/ 156 h 20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49" h="203523">
                <a:moveTo>
                  <a:pt x="8" y="156"/>
                </a:moveTo>
                <a:cubicBezTo>
                  <a:pt x="1066" y="3860"/>
                  <a:pt x="100550" y="80589"/>
                  <a:pt x="130183" y="114456"/>
                </a:cubicBezTo>
                <a:cubicBezTo>
                  <a:pt x="159816" y="148323"/>
                  <a:pt x="178866" y="207060"/>
                  <a:pt x="177808" y="203356"/>
                </a:cubicBezTo>
                <a:cubicBezTo>
                  <a:pt x="176750" y="199652"/>
                  <a:pt x="150291" y="125039"/>
                  <a:pt x="123833" y="92231"/>
                </a:cubicBezTo>
                <a:cubicBezTo>
                  <a:pt x="97375" y="59423"/>
                  <a:pt x="-1050" y="-3548"/>
                  <a:pt x="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D2D9C606-A31E-43D5-A062-AAB3F0870420}"/>
              </a:ext>
            </a:extLst>
          </p:cNvPr>
          <p:cNvSpPr/>
          <p:nvPr/>
        </p:nvSpPr>
        <p:spPr>
          <a:xfrm>
            <a:off x="8662943" y="6114913"/>
            <a:ext cx="99648" cy="266988"/>
          </a:xfrm>
          <a:custGeom>
            <a:avLst/>
            <a:gdLst>
              <a:gd name="connsiteX0" fmla="*/ 19624 w 99648"/>
              <a:gd name="connsiteY0" fmla="*/ 137 h 266988"/>
              <a:gd name="connsiteX1" fmla="*/ 34440 w 99648"/>
              <a:gd name="connsiteY1" fmla="*/ 105970 h 266988"/>
              <a:gd name="connsiteX2" fmla="*/ 97940 w 99648"/>
              <a:gd name="connsiteY2" fmla="*/ 264720 h 266988"/>
              <a:gd name="connsiteX3" fmla="*/ 74657 w 99648"/>
              <a:gd name="connsiteY3" fmla="*/ 194870 h 266988"/>
              <a:gd name="connsiteX4" fmla="*/ 2690 w 99648"/>
              <a:gd name="connsiteY4" fmla="*/ 127137 h 266988"/>
              <a:gd name="connsiteX5" fmla="*/ 19624 w 99648"/>
              <a:gd name="connsiteY5" fmla="*/ 137 h 2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48" h="266988">
                <a:moveTo>
                  <a:pt x="19624" y="137"/>
                </a:moveTo>
                <a:cubicBezTo>
                  <a:pt x="24916" y="-3391"/>
                  <a:pt x="21387" y="61873"/>
                  <a:pt x="34440" y="105970"/>
                </a:cubicBezTo>
                <a:cubicBezTo>
                  <a:pt x="47493" y="150067"/>
                  <a:pt x="91237" y="249903"/>
                  <a:pt x="97940" y="264720"/>
                </a:cubicBezTo>
                <a:cubicBezTo>
                  <a:pt x="104643" y="279537"/>
                  <a:pt x="90532" y="217800"/>
                  <a:pt x="74657" y="194870"/>
                </a:cubicBezTo>
                <a:cubicBezTo>
                  <a:pt x="58782" y="171940"/>
                  <a:pt x="12920" y="158534"/>
                  <a:pt x="2690" y="127137"/>
                </a:cubicBezTo>
                <a:cubicBezTo>
                  <a:pt x="-7541" y="95740"/>
                  <a:pt x="14332" y="3665"/>
                  <a:pt x="19624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F2134F52-886A-43A2-9EE3-5BBFB43255AE}"/>
              </a:ext>
            </a:extLst>
          </p:cNvPr>
          <p:cNvSpPr/>
          <p:nvPr/>
        </p:nvSpPr>
        <p:spPr>
          <a:xfrm>
            <a:off x="8882681" y="6714055"/>
            <a:ext cx="132531" cy="164489"/>
          </a:xfrm>
          <a:custGeom>
            <a:avLst/>
            <a:gdLst>
              <a:gd name="connsiteX0" fmla="*/ 132202 w 132531"/>
              <a:gd name="connsiteY0" fmla="*/ 12 h 164489"/>
              <a:gd name="connsiteX1" fmla="*/ 47536 w 132531"/>
              <a:gd name="connsiteY1" fmla="*/ 52928 h 164489"/>
              <a:gd name="connsiteX2" fmla="*/ 969 w 132531"/>
              <a:gd name="connsiteY2" fmla="*/ 162995 h 164489"/>
              <a:gd name="connsiteX3" fmla="*/ 15786 w 132531"/>
              <a:gd name="connsiteY3" fmla="*/ 112195 h 164489"/>
              <a:gd name="connsiteX4" fmla="*/ 13669 w 132531"/>
              <a:gd name="connsiteY4" fmla="*/ 48695 h 164489"/>
              <a:gd name="connsiteX5" fmla="*/ 132202 w 132531"/>
              <a:gd name="connsiteY5" fmla="*/ 12 h 1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31" h="164489">
                <a:moveTo>
                  <a:pt x="132202" y="12"/>
                </a:moveTo>
                <a:cubicBezTo>
                  <a:pt x="137847" y="718"/>
                  <a:pt x="69408" y="25764"/>
                  <a:pt x="47536" y="52928"/>
                </a:cubicBezTo>
                <a:cubicBezTo>
                  <a:pt x="25664" y="80092"/>
                  <a:pt x="6261" y="153117"/>
                  <a:pt x="969" y="162995"/>
                </a:cubicBezTo>
                <a:cubicBezTo>
                  <a:pt x="-4323" y="172873"/>
                  <a:pt x="13669" y="131245"/>
                  <a:pt x="15786" y="112195"/>
                </a:cubicBezTo>
                <a:cubicBezTo>
                  <a:pt x="17903" y="93145"/>
                  <a:pt x="-4675" y="68451"/>
                  <a:pt x="13669" y="48695"/>
                </a:cubicBezTo>
                <a:cubicBezTo>
                  <a:pt x="32013" y="28939"/>
                  <a:pt x="126557" y="-694"/>
                  <a:pt x="13220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65ED43C6-FBD7-4819-A4B1-CECE759AEB3E}"/>
              </a:ext>
            </a:extLst>
          </p:cNvPr>
          <p:cNvSpPr/>
          <p:nvPr/>
        </p:nvSpPr>
        <p:spPr>
          <a:xfrm>
            <a:off x="7558393" y="5223428"/>
            <a:ext cx="474576" cy="303625"/>
          </a:xfrm>
          <a:custGeom>
            <a:avLst/>
            <a:gdLst>
              <a:gd name="connsiteX0" fmla="*/ 224 w 474576"/>
              <a:gd name="connsiteY0" fmla="*/ 505 h 303625"/>
              <a:gd name="connsiteX1" fmla="*/ 341007 w 474576"/>
              <a:gd name="connsiteY1" fmla="*/ 216405 h 303625"/>
              <a:gd name="connsiteX2" fmla="*/ 472240 w 474576"/>
              <a:gd name="connsiteY2" fmla="*/ 303189 h 303625"/>
              <a:gd name="connsiteX3" fmla="*/ 415090 w 474576"/>
              <a:gd name="connsiteY3" fmla="*/ 246039 h 303625"/>
              <a:gd name="connsiteX4" fmla="*/ 290207 w 474576"/>
              <a:gd name="connsiteY4" fmla="*/ 159255 h 303625"/>
              <a:gd name="connsiteX5" fmla="*/ 224 w 474576"/>
              <a:gd name="connsiteY5" fmla="*/ 505 h 30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576" h="303625">
                <a:moveTo>
                  <a:pt x="224" y="505"/>
                </a:moveTo>
                <a:cubicBezTo>
                  <a:pt x="8691" y="10030"/>
                  <a:pt x="341007" y="216405"/>
                  <a:pt x="341007" y="216405"/>
                </a:cubicBezTo>
                <a:cubicBezTo>
                  <a:pt x="419676" y="266852"/>
                  <a:pt x="459893" y="298250"/>
                  <a:pt x="472240" y="303189"/>
                </a:cubicBezTo>
                <a:cubicBezTo>
                  <a:pt x="484587" y="308128"/>
                  <a:pt x="445429" y="270028"/>
                  <a:pt x="415090" y="246039"/>
                </a:cubicBezTo>
                <a:cubicBezTo>
                  <a:pt x="384751" y="222050"/>
                  <a:pt x="355118" y="199824"/>
                  <a:pt x="290207" y="159255"/>
                </a:cubicBezTo>
                <a:cubicBezTo>
                  <a:pt x="225296" y="118686"/>
                  <a:pt x="-8243" y="-9020"/>
                  <a:pt x="224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7B9BFA5A-7B83-4B2B-B9ED-86D47785491B}"/>
              </a:ext>
            </a:extLst>
          </p:cNvPr>
          <p:cNvSpPr/>
          <p:nvPr/>
        </p:nvSpPr>
        <p:spPr>
          <a:xfrm>
            <a:off x="8113178" y="5659842"/>
            <a:ext cx="337612" cy="709819"/>
          </a:xfrm>
          <a:custGeom>
            <a:avLst/>
            <a:gdLst>
              <a:gd name="connsiteX0" fmla="*/ 5 w 337612"/>
              <a:gd name="connsiteY0" fmla="*/ 125 h 709819"/>
              <a:gd name="connsiteX1" fmla="*/ 112189 w 337612"/>
              <a:gd name="connsiteY1" fmla="*/ 218141 h 709819"/>
              <a:gd name="connsiteX2" fmla="*/ 260355 w 337612"/>
              <a:gd name="connsiteY2" fmla="*/ 529291 h 709819"/>
              <a:gd name="connsiteX3" fmla="*/ 334439 w 337612"/>
              <a:gd name="connsiteY3" fmla="*/ 707091 h 709819"/>
              <a:gd name="connsiteX4" fmla="*/ 317505 w 337612"/>
              <a:gd name="connsiteY4" fmla="*/ 624541 h 709819"/>
              <a:gd name="connsiteX5" fmla="*/ 258239 w 337612"/>
              <a:gd name="connsiteY5" fmla="*/ 457325 h 709819"/>
              <a:gd name="connsiteX6" fmla="*/ 107955 w 337612"/>
              <a:gd name="connsiteY6" fmla="*/ 190625 h 709819"/>
              <a:gd name="connsiteX7" fmla="*/ 5 w 337612"/>
              <a:gd name="connsiteY7" fmla="*/ 125 h 7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12" h="709819">
                <a:moveTo>
                  <a:pt x="5" y="125"/>
                </a:moveTo>
                <a:cubicBezTo>
                  <a:pt x="711" y="4711"/>
                  <a:pt x="68797" y="129947"/>
                  <a:pt x="112189" y="218141"/>
                </a:cubicBezTo>
                <a:cubicBezTo>
                  <a:pt x="155581" y="306335"/>
                  <a:pt x="223313" y="447799"/>
                  <a:pt x="260355" y="529291"/>
                </a:cubicBezTo>
                <a:cubicBezTo>
                  <a:pt x="297397" y="610783"/>
                  <a:pt x="324914" y="691216"/>
                  <a:pt x="334439" y="707091"/>
                </a:cubicBezTo>
                <a:cubicBezTo>
                  <a:pt x="343964" y="722966"/>
                  <a:pt x="330205" y="666169"/>
                  <a:pt x="317505" y="624541"/>
                </a:cubicBezTo>
                <a:cubicBezTo>
                  <a:pt x="304805" y="582913"/>
                  <a:pt x="293164" y="529644"/>
                  <a:pt x="258239" y="457325"/>
                </a:cubicBezTo>
                <a:cubicBezTo>
                  <a:pt x="223314" y="385006"/>
                  <a:pt x="149230" y="263297"/>
                  <a:pt x="107955" y="190625"/>
                </a:cubicBezTo>
                <a:cubicBezTo>
                  <a:pt x="66680" y="117953"/>
                  <a:pt x="-701" y="-4461"/>
                  <a:pt x="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46E2BD5-D5D4-4ABF-94C9-179E6C876986}"/>
              </a:ext>
            </a:extLst>
          </p:cNvPr>
          <p:cNvSpPr/>
          <p:nvPr/>
        </p:nvSpPr>
        <p:spPr>
          <a:xfrm>
            <a:off x="8172000" y="5653565"/>
            <a:ext cx="257099" cy="550076"/>
          </a:xfrm>
          <a:custGeom>
            <a:avLst/>
            <a:gdLst>
              <a:gd name="connsiteX0" fmla="*/ 450 w 257099"/>
              <a:gd name="connsiteY0" fmla="*/ 52 h 550076"/>
              <a:gd name="connsiteX1" fmla="*/ 150733 w 257099"/>
              <a:gd name="connsiteY1" fmla="*/ 228652 h 550076"/>
              <a:gd name="connsiteX2" fmla="*/ 252333 w 257099"/>
              <a:gd name="connsiteY2" fmla="*/ 539802 h 550076"/>
              <a:gd name="connsiteX3" fmla="*/ 226933 w 257099"/>
              <a:gd name="connsiteY3" fmla="*/ 450902 h 550076"/>
              <a:gd name="connsiteX4" fmla="*/ 108400 w 257099"/>
              <a:gd name="connsiteY4" fmla="*/ 209602 h 550076"/>
              <a:gd name="connsiteX5" fmla="*/ 450 w 257099"/>
              <a:gd name="connsiteY5" fmla="*/ 52 h 5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99" h="550076">
                <a:moveTo>
                  <a:pt x="450" y="52"/>
                </a:moveTo>
                <a:cubicBezTo>
                  <a:pt x="7506" y="3227"/>
                  <a:pt x="108753" y="138694"/>
                  <a:pt x="150733" y="228652"/>
                </a:cubicBezTo>
                <a:cubicBezTo>
                  <a:pt x="192713" y="318610"/>
                  <a:pt x="239633" y="502760"/>
                  <a:pt x="252333" y="539802"/>
                </a:cubicBezTo>
                <a:cubicBezTo>
                  <a:pt x="265033" y="576844"/>
                  <a:pt x="250922" y="505935"/>
                  <a:pt x="226933" y="450902"/>
                </a:cubicBezTo>
                <a:cubicBezTo>
                  <a:pt x="202944" y="395869"/>
                  <a:pt x="145794" y="280510"/>
                  <a:pt x="108400" y="209602"/>
                </a:cubicBezTo>
                <a:cubicBezTo>
                  <a:pt x="71006" y="138694"/>
                  <a:pt x="-6606" y="-3123"/>
                  <a:pt x="45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734DC50F-C0EE-46C0-8307-CD5210E888C3}"/>
              </a:ext>
            </a:extLst>
          </p:cNvPr>
          <p:cNvSpPr/>
          <p:nvPr/>
        </p:nvSpPr>
        <p:spPr>
          <a:xfrm>
            <a:off x="8565648" y="6498916"/>
            <a:ext cx="223873" cy="397720"/>
          </a:xfrm>
          <a:custGeom>
            <a:avLst/>
            <a:gdLst>
              <a:gd name="connsiteX0" fmla="*/ 502 w 223873"/>
              <a:gd name="connsiteY0" fmla="*/ 309 h 397720"/>
              <a:gd name="connsiteX1" fmla="*/ 149727 w 223873"/>
              <a:gd name="connsiteY1" fmla="*/ 178109 h 397720"/>
              <a:gd name="connsiteX2" fmla="*/ 181477 w 223873"/>
              <a:gd name="connsiteY2" fmla="*/ 232084 h 397720"/>
              <a:gd name="connsiteX3" fmla="*/ 213227 w 223873"/>
              <a:gd name="connsiteY3" fmla="*/ 397184 h 397720"/>
              <a:gd name="connsiteX4" fmla="*/ 216402 w 223873"/>
              <a:gd name="connsiteY4" fmla="*/ 282884 h 397720"/>
              <a:gd name="connsiteX5" fmla="*/ 206877 w 223873"/>
              <a:gd name="connsiteY5" fmla="*/ 225734 h 397720"/>
              <a:gd name="connsiteX6" fmla="*/ 502 w 223873"/>
              <a:gd name="connsiteY6" fmla="*/ 309 h 39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873" h="397720">
                <a:moveTo>
                  <a:pt x="502" y="309"/>
                </a:moveTo>
                <a:cubicBezTo>
                  <a:pt x="-9023" y="-7628"/>
                  <a:pt x="119565" y="139480"/>
                  <a:pt x="149727" y="178109"/>
                </a:cubicBezTo>
                <a:cubicBezTo>
                  <a:pt x="179890" y="216738"/>
                  <a:pt x="170894" y="195572"/>
                  <a:pt x="181477" y="232084"/>
                </a:cubicBezTo>
                <a:cubicBezTo>
                  <a:pt x="192060" y="268596"/>
                  <a:pt x="207406" y="388717"/>
                  <a:pt x="213227" y="397184"/>
                </a:cubicBezTo>
                <a:cubicBezTo>
                  <a:pt x="219048" y="405651"/>
                  <a:pt x="217460" y="311459"/>
                  <a:pt x="216402" y="282884"/>
                </a:cubicBezTo>
                <a:cubicBezTo>
                  <a:pt x="215344" y="254309"/>
                  <a:pt x="239156" y="272830"/>
                  <a:pt x="206877" y="225734"/>
                </a:cubicBezTo>
                <a:cubicBezTo>
                  <a:pt x="174598" y="178638"/>
                  <a:pt x="10027" y="8246"/>
                  <a:pt x="502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9322EEDF-2836-4C03-80DD-C3C148897A15}"/>
              </a:ext>
            </a:extLst>
          </p:cNvPr>
          <p:cNvSpPr/>
          <p:nvPr/>
        </p:nvSpPr>
        <p:spPr>
          <a:xfrm>
            <a:off x="8301908" y="6352788"/>
            <a:ext cx="215876" cy="322069"/>
          </a:xfrm>
          <a:custGeom>
            <a:avLst/>
            <a:gdLst>
              <a:gd name="connsiteX0" fmla="*/ 717 w 215876"/>
              <a:gd name="connsiteY0" fmla="*/ 387 h 322069"/>
              <a:gd name="connsiteX1" fmla="*/ 210267 w 215876"/>
              <a:gd name="connsiteY1" fmla="*/ 308362 h 322069"/>
              <a:gd name="connsiteX2" fmla="*/ 143592 w 215876"/>
              <a:gd name="connsiteY2" fmla="*/ 244862 h 322069"/>
              <a:gd name="connsiteX3" fmla="*/ 717 w 215876"/>
              <a:gd name="connsiteY3" fmla="*/ 387 h 32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76" h="322069">
                <a:moveTo>
                  <a:pt x="717" y="387"/>
                </a:moveTo>
                <a:cubicBezTo>
                  <a:pt x="11829" y="10970"/>
                  <a:pt x="186455" y="267616"/>
                  <a:pt x="210267" y="308362"/>
                </a:cubicBezTo>
                <a:cubicBezTo>
                  <a:pt x="234079" y="349108"/>
                  <a:pt x="176400" y="290370"/>
                  <a:pt x="143592" y="244862"/>
                </a:cubicBezTo>
                <a:cubicBezTo>
                  <a:pt x="110784" y="199354"/>
                  <a:pt x="-10395" y="-10196"/>
                  <a:pt x="717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FDCCF32C-8DB1-40BA-B346-E24CB5FF7B9D}"/>
              </a:ext>
            </a:extLst>
          </p:cNvPr>
          <p:cNvSpPr/>
          <p:nvPr/>
        </p:nvSpPr>
        <p:spPr>
          <a:xfrm>
            <a:off x="8458216" y="6730991"/>
            <a:ext cx="312771" cy="151065"/>
          </a:xfrm>
          <a:custGeom>
            <a:avLst/>
            <a:gdLst>
              <a:gd name="connsiteX0" fmla="*/ 3159 w 312771"/>
              <a:gd name="connsiteY0" fmla="*/ 146059 h 151065"/>
              <a:gd name="connsiteX1" fmla="*/ 44434 w 312771"/>
              <a:gd name="connsiteY1" fmla="*/ 111134 h 151065"/>
              <a:gd name="connsiteX2" fmla="*/ 126984 w 312771"/>
              <a:gd name="connsiteY2" fmla="*/ 38109 h 151065"/>
              <a:gd name="connsiteX3" fmla="*/ 311134 w 312771"/>
              <a:gd name="connsiteY3" fmla="*/ 92084 h 151065"/>
              <a:gd name="connsiteX4" fmla="*/ 222234 w 312771"/>
              <a:gd name="connsiteY4" fmla="*/ 41284 h 151065"/>
              <a:gd name="connsiteX5" fmla="*/ 126984 w 312771"/>
              <a:gd name="connsiteY5" fmla="*/ 3184 h 151065"/>
              <a:gd name="connsiteX6" fmla="*/ 3159 w 312771"/>
              <a:gd name="connsiteY6" fmla="*/ 146059 h 15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71" h="151065">
                <a:moveTo>
                  <a:pt x="3159" y="146059"/>
                </a:moveTo>
                <a:cubicBezTo>
                  <a:pt x="-10599" y="164051"/>
                  <a:pt x="23797" y="129126"/>
                  <a:pt x="44434" y="111134"/>
                </a:cubicBezTo>
                <a:cubicBezTo>
                  <a:pt x="65072" y="93142"/>
                  <a:pt x="82534" y="41284"/>
                  <a:pt x="126984" y="38109"/>
                </a:cubicBezTo>
                <a:cubicBezTo>
                  <a:pt x="171434" y="34934"/>
                  <a:pt x="295259" y="91555"/>
                  <a:pt x="311134" y="92084"/>
                </a:cubicBezTo>
                <a:cubicBezTo>
                  <a:pt x="327009" y="92613"/>
                  <a:pt x="222234" y="41284"/>
                  <a:pt x="222234" y="41284"/>
                </a:cubicBezTo>
                <a:cubicBezTo>
                  <a:pt x="191542" y="26467"/>
                  <a:pt x="164555" y="-11104"/>
                  <a:pt x="126984" y="3184"/>
                </a:cubicBezTo>
                <a:cubicBezTo>
                  <a:pt x="89413" y="17472"/>
                  <a:pt x="16917" y="128067"/>
                  <a:pt x="3159" y="14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961532A2-77BD-4382-A6EA-ACF512A52AAF}"/>
              </a:ext>
            </a:extLst>
          </p:cNvPr>
          <p:cNvSpPr/>
          <p:nvPr/>
        </p:nvSpPr>
        <p:spPr>
          <a:xfrm>
            <a:off x="8431512" y="5772021"/>
            <a:ext cx="144314" cy="36120"/>
          </a:xfrm>
          <a:custGeom>
            <a:avLst/>
            <a:gdLst>
              <a:gd name="connsiteX0" fmla="*/ 1288 w 144314"/>
              <a:gd name="connsiteY0" fmla="*/ 8596 h 36120"/>
              <a:gd name="connsiteX1" fmla="*/ 119821 w 144314"/>
              <a:gd name="connsiteY1" fmla="*/ 10712 h 36120"/>
              <a:gd name="connsiteX2" fmla="*/ 143105 w 144314"/>
              <a:gd name="connsiteY2" fmla="*/ 129 h 36120"/>
              <a:gd name="connsiteX3" fmla="*/ 98655 w 144314"/>
              <a:gd name="connsiteY3" fmla="*/ 19179 h 36120"/>
              <a:gd name="connsiteX4" fmla="*/ 58438 w 144314"/>
              <a:gd name="connsiteY4" fmla="*/ 36112 h 36120"/>
              <a:gd name="connsiteX5" fmla="*/ 1288 w 144314"/>
              <a:gd name="connsiteY5" fmla="*/ 8596 h 3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314" h="36120">
                <a:moveTo>
                  <a:pt x="1288" y="8596"/>
                </a:moveTo>
                <a:cubicBezTo>
                  <a:pt x="11518" y="4363"/>
                  <a:pt x="96185" y="12123"/>
                  <a:pt x="119821" y="10712"/>
                </a:cubicBezTo>
                <a:cubicBezTo>
                  <a:pt x="143457" y="9301"/>
                  <a:pt x="146633" y="-1282"/>
                  <a:pt x="143105" y="129"/>
                </a:cubicBezTo>
                <a:cubicBezTo>
                  <a:pt x="139577" y="1540"/>
                  <a:pt x="98655" y="19179"/>
                  <a:pt x="98655" y="19179"/>
                </a:cubicBezTo>
                <a:cubicBezTo>
                  <a:pt x="84544" y="25176"/>
                  <a:pt x="72196" y="36465"/>
                  <a:pt x="58438" y="36112"/>
                </a:cubicBezTo>
                <a:cubicBezTo>
                  <a:pt x="44680" y="35759"/>
                  <a:pt x="-8942" y="12829"/>
                  <a:pt x="1288" y="8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8B88AD65-2F06-4F6E-8C1F-249FEB74076D}"/>
              </a:ext>
            </a:extLst>
          </p:cNvPr>
          <p:cNvSpPr/>
          <p:nvPr/>
        </p:nvSpPr>
        <p:spPr>
          <a:xfrm>
            <a:off x="7816803" y="5540772"/>
            <a:ext cx="221090" cy="66295"/>
          </a:xfrm>
          <a:custGeom>
            <a:avLst/>
            <a:gdLst>
              <a:gd name="connsiteX0" fmla="*/ 218064 w 221090"/>
              <a:gd name="connsiteY0" fmla="*/ 32411 h 66295"/>
              <a:gd name="connsiteX1" fmla="*/ 84714 w 221090"/>
              <a:gd name="connsiteY1" fmla="*/ 13361 h 66295"/>
              <a:gd name="connsiteX2" fmla="*/ 47 w 221090"/>
              <a:gd name="connsiteY2" fmla="*/ 66278 h 66295"/>
              <a:gd name="connsiteX3" fmla="*/ 74130 w 221090"/>
              <a:gd name="connsiteY3" fmla="*/ 7011 h 66295"/>
              <a:gd name="connsiteX4" fmla="*/ 167264 w 221090"/>
              <a:gd name="connsiteY4" fmla="*/ 4895 h 66295"/>
              <a:gd name="connsiteX5" fmla="*/ 218064 w 221090"/>
              <a:gd name="connsiteY5" fmla="*/ 32411 h 6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090" h="66295">
                <a:moveTo>
                  <a:pt x="218064" y="32411"/>
                </a:moveTo>
                <a:cubicBezTo>
                  <a:pt x="204306" y="33822"/>
                  <a:pt x="121050" y="7717"/>
                  <a:pt x="84714" y="13361"/>
                </a:cubicBezTo>
                <a:cubicBezTo>
                  <a:pt x="48378" y="19005"/>
                  <a:pt x="1811" y="67336"/>
                  <a:pt x="47" y="66278"/>
                </a:cubicBezTo>
                <a:cubicBezTo>
                  <a:pt x="-1717" y="65220"/>
                  <a:pt x="46260" y="17241"/>
                  <a:pt x="74130" y="7011"/>
                </a:cubicBezTo>
                <a:cubicBezTo>
                  <a:pt x="101999" y="-3220"/>
                  <a:pt x="138689" y="-749"/>
                  <a:pt x="167264" y="4895"/>
                </a:cubicBezTo>
                <a:cubicBezTo>
                  <a:pt x="195839" y="10539"/>
                  <a:pt x="231822" y="31000"/>
                  <a:pt x="218064" y="32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F60C0994-C7A2-4A01-B126-2EBE18260410}"/>
              </a:ext>
            </a:extLst>
          </p:cNvPr>
          <p:cNvSpPr/>
          <p:nvPr/>
        </p:nvSpPr>
        <p:spPr>
          <a:xfrm>
            <a:off x="7874898" y="5791200"/>
            <a:ext cx="283018" cy="89268"/>
          </a:xfrm>
          <a:custGeom>
            <a:avLst/>
            <a:gdLst>
              <a:gd name="connsiteX0" fmla="*/ 68952 w 283018"/>
              <a:gd name="connsiteY0" fmla="*/ 80433 h 89268"/>
              <a:gd name="connsiteX1" fmla="*/ 26619 w 283018"/>
              <a:gd name="connsiteY1" fmla="*/ 19050 h 89268"/>
              <a:gd name="connsiteX2" fmla="*/ 26619 w 283018"/>
              <a:gd name="connsiteY2" fmla="*/ 29633 h 89268"/>
              <a:gd name="connsiteX3" fmla="*/ 128219 w 283018"/>
              <a:gd name="connsiteY3" fmla="*/ 69850 h 89268"/>
              <a:gd name="connsiteX4" fmla="*/ 174785 w 283018"/>
              <a:gd name="connsiteY4" fmla="*/ 59267 h 89268"/>
              <a:gd name="connsiteX5" fmla="*/ 282735 w 283018"/>
              <a:gd name="connsiteY5" fmla="*/ 0 h 89268"/>
              <a:gd name="connsiteX6" fmla="*/ 204419 w 283018"/>
              <a:gd name="connsiteY6" fmla="*/ 59267 h 89268"/>
              <a:gd name="connsiteX7" fmla="*/ 149385 w 283018"/>
              <a:gd name="connsiteY7" fmla="*/ 88900 h 89268"/>
              <a:gd name="connsiteX8" fmla="*/ 13919 w 283018"/>
              <a:gd name="connsiteY8" fmla="*/ 40217 h 89268"/>
              <a:gd name="connsiteX9" fmla="*/ 11802 w 283018"/>
              <a:gd name="connsiteY9" fmla="*/ 16933 h 89268"/>
              <a:gd name="connsiteX10" fmla="*/ 68952 w 283018"/>
              <a:gd name="connsiteY10" fmla="*/ 80433 h 8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018" h="89268">
                <a:moveTo>
                  <a:pt x="68952" y="80433"/>
                </a:moveTo>
                <a:cubicBezTo>
                  <a:pt x="71421" y="80786"/>
                  <a:pt x="33674" y="27517"/>
                  <a:pt x="26619" y="19050"/>
                </a:cubicBezTo>
                <a:cubicBezTo>
                  <a:pt x="19563" y="10583"/>
                  <a:pt x="9686" y="21166"/>
                  <a:pt x="26619" y="29633"/>
                </a:cubicBezTo>
                <a:cubicBezTo>
                  <a:pt x="43552" y="38100"/>
                  <a:pt x="103525" y="64911"/>
                  <a:pt x="128219" y="69850"/>
                </a:cubicBezTo>
                <a:cubicBezTo>
                  <a:pt x="152913" y="74789"/>
                  <a:pt x="149032" y="70909"/>
                  <a:pt x="174785" y="59267"/>
                </a:cubicBezTo>
                <a:cubicBezTo>
                  <a:pt x="200538" y="47625"/>
                  <a:pt x="277796" y="0"/>
                  <a:pt x="282735" y="0"/>
                </a:cubicBezTo>
                <a:cubicBezTo>
                  <a:pt x="287674" y="0"/>
                  <a:pt x="226644" y="44450"/>
                  <a:pt x="204419" y="59267"/>
                </a:cubicBezTo>
                <a:cubicBezTo>
                  <a:pt x="182194" y="74084"/>
                  <a:pt x="181135" y="92075"/>
                  <a:pt x="149385" y="88900"/>
                </a:cubicBezTo>
                <a:cubicBezTo>
                  <a:pt x="117635" y="85725"/>
                  <a:pt x="36849" y="52211"/>
                  <a:pt x="13919" y="40217"/>
                </a:cubicBezTo>
                <a:cubicBezTo>
                  <a:pt x="-9011" y="28223"/>
                  <a:pt x="866" y="11994"/>
                  <a:pt x="11802" y="16933"/>
                </a:cubicBezTo>
                <a:cubicBezTo>
                  <a:pt x="22738" y="21872"/>
                  <a:pt x="66483" y="80080"/>
                  <a:pt x="68952" y="80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EBEDD0A6-1476-4D42-8BCF-35251584203E}"/>
              </a:ext>
            </a:extLst>
          </p:cNvPr>
          <p:cNvSpPr/>
          <p:nvPr/>
        </p:nvSpPr>
        <p:spPr>
          <a:xfrm>
            <a:off x="7875859" y="5690913"/>
            <a:ext cx="204254" cy="62710"/>
          </a:xfrm>
          <a:custGeom>
            <a:avLst/>
            <a:gdLst>
              <a:gd name="connsiteX0" fmla="*/ 258 w 204254"/>
              <a:gd name="connsiteY0" fmla="*/ 55837 h 62710"/>
              <a:gd name="connsiteX1" fmla="*/ 116674 w 204254"/>
              <a:gd name="connsiteY1" fmla="*/ 57954 h 62710"/>
              <a:gd name="connsiteX2" fmla="*/ 203458 w 204254"/>
              <a:gd name="connsiteY2" fmla="*/ 804 h 62710"/>
              <a:gd name="connsiteX3" fmla="*/ 150541 w 204254"/>
              <a:gd name="connsiteY3" fmla="*/ 26204 h 62710"/>
              <a:gd name="connsiteX4" fmla="*/ 258 w 204254"/>
              <a:gd name="connsiteY4" fmla="*/ 55837 h 6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54" h="62710">
                <a:moveTo>
                  <a:pt x="258" y="55837"/>
                </a:moveTo>
                <a:cubicBezTo>
                  <a:pt x="-5386" y="61129"/>
                  <a:pt x="82807" y="67126"/>
                  <a:pt x="116674" y="57954"/>
                </a:cubicBezTo>
                <a:cubicBezTo>
                  <a:pt x="150541" y="48782"/>
                  <a:pt x="197814" y="6096"/>
                  <a:pt x="203458" y="804"/>
                </a:cubicBezTo>
                <a:cubicBezTo>
                  <a:pt x="209102" y="-4488"/>
                  <a:pt x="184055" y="17737"/>
                  <a:pt x="150541" y="26204"/>
                </a:cubicBezTo>
                <a:cubicBezTo>
                  <a:pt x="117027" y="34671"/>
                  <a:pt x="5902" y="50545"/>
                  <a:pt x="258" y="55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B56E1461-43B7-4FAD-B865-71C878B218B4}"/>
              </a:ext>
            </a:extLst>
          </p:cNvPr>
          <p:cNvSpPr/>
          <p:nvPr/>
        </p:nvSpPr>
        <p:spPr>
          <a:xfrm>
            <a:off x="7848594" y="5613101"/>
            <a:ext cx="211746" cy="60420"/>
          </a:xfrm>
          <a:custGeom>
            <a:avLst/>
            <a:gdLst>
              <a:gd name="connsiteX0" fmla="*/ 6 w 211746"/>
              <a:gd name="connsiteY0" fmla="*/ 59566 h 60420"/>
              <a:gd name="connsiteX1" fmla="*/ 167223 w 211746"/>
              <a:gd name="connsiteY1" fmla="*/ 46866 h 60420"/>
              <a:gd name="connsiteX2" fmla="*/ 211673 w 211746"/>
              <a:gd name="connsiteY2" fmla="*/ 299 h 60420"/>
              <a:gd name="connsiteX3" fmla="*/ 160873 w 211746"/>
              <a:gd name="connsiteY3" fmla="*/ 27816 h 60420"/>
              <a:gd name="connsiteX4" fmla="*/ 6 w 211746"/>
              <a:gd name="connsiteY4" fmla="*/ 59566 h 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46" h="60420">
                <a:moveTo>
                  <a:pt x="6" y="59566"/>
                </a:moveTo>
                <a:cubicBezTo>
                  <a:pt x="1064" y="62741"/>
                  <a:pt x="131945" y="56744"/>
                  <a:pt x="167223" y="46866"/>
                </a:cubicBezTo>
                <a:cubicBezTo>
                  <a:pt x="202501" y="36988"/>
                  <a:pt x="212731" y="3474"/>
                  <a:pt x="211673" y="299"/>
                </a:cubicBezTo>
                <a:cubicBezTo>
                  <a:pt x="210615" y="-2876"/>
                  <a:pt x="191212" y="20055"/>
                  <a:pt x="160873" y="27816"/>
                </a:cubicBezTo>
                <a:cubicBezTo>
                  <a:pt x="130534" y="35577"/>
                  <a:pt x="-1052" y="56391"/>
                  <a:pt x="6" y="59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881E52FA-6A0D-435A-81B8-3B434933EA4E}"/>
              </a:ext>
            </a:extLst>
          </p:cNvPr>
          <p:cNvSpPr/>
          <p:nvPr/>
        </p:nvSpPr>
        <p:spPr>
          <a:xfrm>
            <a:off x="7768151" y="5647193"/>
            <a:ext cx="50902" cy="84845"/>
          </a:xfrm>
          <a:custGeom>
            <a:avLst/>
            <a:gdLst>
              <a:gd name="connsiteX0" fmla="*/ 50816 w 50902"/>
              <a:gd name="connsiteY0" fmla="*/ 74 h 84845"/>
              <a:gd name="connsiteX1" fmla="*/ 12716 w 50902"/>
              <a:gd name="connsiteY1" fmla="*/ 42407 h 84845"/>
              <a:gd name="connsiteX2" fmla="*/ 33882 w 50902"/>
              <a:gd name="connsiteY2" fmla="*/ 84740 h 84845"/>
              <a:gd name="connsiteX3" fmla="*/ 16 w 50902"/>
              <a:gd name="connsiteY3" fmla="*/ 52990 h 84845"/>
              <a:gd name="connsiteX4" fmla="*/ 50816 w 50902"/>
              <a:gd name="connsiteY4" fmla="*/ 74 h 8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02" h="84845">
                <a:moveTo>
                  <a:pt x="50816" y="74"/>
                </a:moveTo>
                <a:cubicBezTo>
                  <a:pt x="52933" y="-1690"/>
                  <a:pt x="15538" y="28296"/>
                  <a:pt x="12716" y="42407"/>
                </a:cubicBezTo>
                <a:cubicBezTo>
                  <a:pt x="9894" y="56518"/>
                  <a:pt x="35999" y="82976"/>
                  <a:pt x="33882" y="84740"/>
                </a:cubicBezTo>
                <a:cubicBezTo>
                  <a:pt x="31765" y="86504"/>
                  <a:pt x="1074" y="65690"/>
                  <a:pt x="16" y="52990"/>
                </a:cubicBezTo>
                <a:cubicBezTo>
                  <a:pt x="-1042" y="40290"/>
                  <a:pt x="48699" y="1838"/>
                  <a:pt x="5081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DA57965B-41A5-464A-8F76-F08D7475DC9E}"/>
              </a:ext>
            </a:extLst>
          </p:cNvPr>
          <p:cNvSpPr/>
          <p:nvPr/>
        </p:nvSpPr>
        <p:spPr>
          <a:xfrm>
            <a:off x="7311687" y="5098349"/>
            <a:ext cx="242121" cy="117049"/>
          </a:xfrm>
          <a:custGeom>
            <a:avLst/>
            <a:gdLst>
              <a:gd name="connsiteX0" fmla="*/ 338 w 242121"/>
              <a:gd name="connsiteY0" fmla="*/ 701 h 117049"/>
              <a:gd name="connsiteX1" fmla="*/ 232113 w 242121"/>
              <a:gd name="connsiteY1" fmla="*/ 115001 h 117049"/>
              <a:gd name="connsiteX2" fmla="*/ 181313 w 242121"/>
              <a:gd name="connsiteY2" fmla="*/ 68964 h 117049"/>
              <a:gd name="connsiteX3" fmla="*/ 338 w 242121"/>
              <a:gd name="connsiteY3" fmla="*/ 701 h 1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21" h="117049">
                <a:moveTo>
                  <a:pt x="338" y="701"/>
                </a:moveTo>
                <a:cubicBezTo>
                  <a:pt x="8805" y="8374"/>
                  <a:pt x="201951" y="103624"/>
                  <a:pt x="232113" y="115001"/>
                </a:cubicBezTo>
                <a:cubicBezTo>
                  <a:pt x="262275" y="126378"/>
                  <a:pt x="218090" y="87485"/>
                  <a:pt x="181313" y="68964"/>
                </a:cubicBezTo>
                <a:cubicBezTo>
                  <a:pt x="144536" y="50443"/>
                  <a:pt x="-8129" y="-6972"/>
                  <a:pt x="338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A5E05AD6-A769-4667-9DE4-63D43FA1692D}"/>
              </a:ext>
            </a:extLst>
          </p:cNvPr>
          <p:cNvSpPr/>
          <p:nvPr/>
        </p:nvSpPr>
        <p:spPr>
          <a:xfrm>
            <a:off x="6927850" y="5095875"/>
            <a:ext cx="374765" cy="114272"/>
          </a:xfrm>
          <a:custGeom>
            <a:avLst/>
            <a:gdLst>
              <a:gd name="connsiteX0" fmla="*/ 0 w 374765"/>
              <a:gd name="connsiteY0" fmla="*/ 0 h 114272"/>
              <a:gd name="connsiteX1" fmla="*/ 136525 w 374765"/>
              <a:gd name="connsiteY1" fmla="*/ 107950 h 114272"/>
              <a:gd name="connsiteX2" fmla="*/ 157163 w 374765"/>
              <a:gd name="connsiteY2" fmla="*/ 95250 h 114272"/>
              <a:gd name="connsiteX3" fmla="*/ 280988 w 374765"/>
              <a:gd name="connsiteY3" fmla="*/ 42863 h 114272"/>
              <a:gd name="connsiteX4" fmla="*/ 374650 w 374765"/>
              <a:gd name="connsiteY4" fmla="*/ 14288 h 114272"/>
              <a:gd name="connsiteX5" fmla="*/ 296863 w 374765"/>
              <a:gd name="connsiteY5" fmla="*/ 30163 h 114272"/>
              <a:gd name="connsiteX6" fmla="*/ 150813 w 374765"/>
              <a:gd name="connsiteY6" fmla="*/ 84138 h 114272"/>
              <a:gd name="connsiteX7" fmla="*/ 103188 w 374765"/>
              <a:gd name="connsiteY7" fmla="*/ 57150 h 114272"/>
              <a:gd name="connsiteX8" fmla="*/ 0 w 374765"/>
              <a:gd name="connsiteY8" fmla="*/ 0 h 11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765" h="114272">
                <a:moveTo>
                  <a:pt x="0" y="0"/>
                </a:moveTo>
                <a:cubicBezTo>
                  <a:pt x="55165" y="46037"/>
                  <a:pt x="110331" y="92075"/>
                  <a:pt x="136525" y="107950"/>
                </a:cubicBezTo>
                <a:cubicBezTo>
                  <a:pt x="162719" y="123825"/>
                  <a:pt x="133086" y="106098"/>
                  <a:pt x="157163" y="95250"/>
                </a:cubicBezTo>
                <a:cubicBezTo>
                  <a:pt x="181240" y="84402"/>
                  <a:pt x="244740" y="56357"/>
                  <a:pt x="280988" y="42863"/>
                </a:cubicBezTo>
                <a:cubicBezTo>
                  <a:pt x="317236" y="29369"/>
                  <a:pt x="372004" y="16405"/>
                  <a:pt x="374650" y="14288"/>
                </a:cubicBezTo>
                <a:cubicBezTo>
                  <a:pt x="377296" y="12171"/>
                  <a:pt x="334169" y="18521"/>
                  <a:pt x="296863" y="30163"/>
                </a:cubicBezTo>
                <a:cubicBezTo>
                  <a:pt x="259557" y="41805"/>
                  <a:pt x="183092" y="79640"/>
                  <a:pt x="150813" y="84138"/>
                </a:cubicBezTo>
                <a:cubicBezTo>
                  <a:pt x="118534" y="88636"/>
                  <a:pt x="103188" y="57150"/>
                  <a:pt x="103188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AABF6CB1-E678-4B46-BE0C-699BC7A4BC07}"/>
              </a:ext>
            </a:extLst>
          </p:cNvPr>
          <p:cNvSpPr/>
          <p:nvPr/>
        </p:nvSpPr>
        <p:spPr>
          <a:xfrm>
            <a:off x="6927408" y="4991405"/>
            <a:ext cx="393158" cy="104854"/>
          </a:xfrm>
          <a:custGeom>
            <a:avLst/>
            <a:gdLst>
              <a:gd name="connsiteX0" fmla="*/ 442 w 393158"/>
              <a:gd name="connsiteY0" fmla="*/ 93358 h 104854"/>
              <a:gd name="connsiteX1" fmla="*/ 81405 w 393158"/>
              <a:gd name="connsiteY1" fmla="*/ 7633 h 104854"/>
              <a:gd name="connsiteX2" fmla="*/ 203642 w 393158"/>
              <a:gd name="connsiteY2" fmla="*/ 9220 h 104854"/>
              <a:gd name="connsiteX3" fmla="*/ 289367 w 393158"/>
              <a:gd name="connsiteY3" fmla="*/ 52083 h 104854"/>
              <a:gd name="connsiteX4" fmla="*/ 392555 w 393158"/>
              <a:gd name="connsiteY4" fmla="*/ 104470 h 104854"/>
              <a:gd name="connsiteX5" fmla="*/ 324292 w 393158"/>
              <a:gd name="connsiteY5" fmla="*/ 72720 h 104854"/>
              <a:gd name="connsiteX6" fmla="*/ 171892 w 393158"/>
              <a:gd name="connsiteY6" fmla="*/ 15570 h 104854"/>
              <a:gd name="connsiteX7" fmla="*/ 116330 w 393158"/>
              <a:gd name="connsiteY7" fmla="*/ 18745 h 104854"/>
              <a:gd name="connsiteX8" fmla="*/ 442 w 393158"/>
              <a:gd name="connsiteY8" fmla="*/ 93358 h 1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58" h="104854">
                <a:moveTo>
                  <a:pt x="442" y="93358"/>
                </a:moveTo>
                <a:cubicBezTo>
                  <a:pt x="-5379" y="91506"/>
                  <a:pt x="47538" y="21656"/>
                  <a:pt x="81405" y="7633"/>
                </a:cubicBezTo>
                <a:cubicBezTo>
                  <a:pt x="115272" y="-6390"/>
                  <a:pt x="168982" y="1812"/>
                  <a:pt x="203642" y="9220"/>
                </a:cubicBezTo>
                <a:cubicBezTo>
                  <a:pt x="238302" y="16628"/>
                  <a:pt x="289367" y="52083"/>
                  <a:pt x="289367" y="52083"/>
                </a:cubicBezTo>
                <a:lnTo>
                  <a:pt x="392555" y="104470"/>
                </a:lnTo>
                <a:cubicBezTo>
                  <a:pt x="398376" y="107909"/>
                  <a:pt x="361069" y="87537"/>
                  <a:pt x="324292" y="72720"/>
                </a:cubicBezTo>
                <a:cubicBezTo>
                  <a:pt x="287515" y="57903"/>
                  <a:pt x="206552" y="24566"/>
                  <a:pt x="171892" y="15570"/>
                </a:cubicBezTo>
                <a:cubicBezTo>
                  <a:pt x="137232" y="6574"/>
                  <a:pt x="143847" y="7897"/>
                  <a:pt x="116330" y="18745"/>
                </a:cubicBezTo>
                <a:cubicBezTo>
                  <a:pt x="88813" y="29593"/>
                  <a:pt x="6263" y="95210"/>
                  <a:pt x="442" y="93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AFBF1164-FB7D-437A-A288-A03C9714E6C8}"/>
              </a:ext>
            </a:extLst>
          </p:cNvPr>
          <p:cNvSpPr/>
          <p:nvPr/>
        </p:nvSpPr>
        <p:spPr>
          <a:xfrm>
            <a:off x="6897630" y="5095875"/>
            <a:ext cx="57459" cy="183807"/>
          </a:xfrm>
          <a:custGeom>
            <a:avLst/>
            <a:gdLst>
              <a:gd name="connsiteX0" fmla="*/ 23870 w 57459"/>
              <a:gd name="connsiteY0" fmla="*/ 0 h 183807"/>
              <a:gd name="connsiteX1" fmla="*/ 20695 w 57459"/>
              <a:gd name="connsiteY1" fmla="*/ 104775 h 183807"/>
              <a:gd name="connsiteX2" fmla="*/ 57208 w 57459"/>
              <a:gd name="connsiteY2" fmla="*/ 182563 h 183807"/>
              <a:gd name="connsiteX3" fmla="*/ 34983 w 57459"/>
              <a:gd name="connsiteY3" fmla="*/ 149225 h 183807"/>
              <a:gd name="connsiteX4" fmla="*/ 58 w 57459"/>
              <a:gd name="connsiteY4" fmla="*/ 103188 h 183807"/>
              <a:gd name="connsiteX5" fmla="*/ 23870 w 57459"/>
              <a:gd name="connsiteY5" fmla="*/ 0 h 18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59" h="183807">
                <a:moveTo>
                  <a:pt x="23870" y="0"/>
                </a:moveTo>
                <a:cubicBezTo>
                  <a:pt x="27309" y="264"/>
                  <a:pt x="15139" y="74348"/>
                  <a:pt x="20695" y="104775"/>
                </a:cubicBezTo>
                <a:cubicBezTo>
                  <a:pt x="26251" y="135202"/>
                  <a:pt x="54827" y="175155"/>
                  <a:pt x="57208" y="182563"/>
                </a:cubicBezTo>
                <a:cubicBezTo>
                  <a:pt x="59589" y="189971"/>
                  <a:pt x="44508" y="162454"/>
                  <a:pt x="34983" y="149225"/>
                </a:cubicBezTo>
                <a:cubicBezTo>
                  <a:pt x="25458" y="135996"/>
                  <a:pt x="1381" y="128852"/>
                  <a:pt x="58" y="103188"/>
                </a:cubicBezTo>
                <a:cubicBezTo>
                  <a:pt x="-1265" y="77524"/>
                  <a:pt x="20431" y="-264"/>
                  <a:pt x="238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D5BF393D-F011-4FAB-87C8-352CE51D71E9}"/>
              </a:ext>
            </a:extLst>
          </p:cNvPr>
          <p:cNvSpPr/>
          <p:nvPr/>
        </p:nvSpPr>
        <p:spPr>
          <a:xfrm>
            <a:off x="6994448" y="5285919"/>
            <a:ext cx="262114" cy="223868"/>
          </a:xfrm>
          <a:custGeom>
            <a:avLst/>
            <a:gdLst>
              <a:gd name="connsiteX0" fmla="*/ 1665 w 262114"/>
              <a:gd name="connsiteY0" fmla="*/ 456 h 223868"/>
              <a:gd name="connsiteX1" fmla="*/ 125490 w 262114"/>
              <a:gd name="connsiteY1" fmla="*/ 113169 h 223868"/>
              <a:gd name="connsiteX2" fmla="*/ 228677 w 262114"/>
              <a:gd name="connsiteY2" fmla="*/ 213181 h 223868"/>
              <a:gd name="connsiteX3" fmla="*/ 262015 w 262114"/>
              <a:gd name="connsiteY3" fmla="*/ 214769 h 223868"/>
              <a:gd name="connsiteX4" fmla="*/ 220740 w 262114"/>
              <a:gd name="connsiteY4" fmla="*/ 157619 h 223868"/>
              <a:gd name="connsiteX5" fmla="*/ 1665 w 262114"/>
              <a:gd name="connsiteY5" fmla="*/ 456 h 22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114" h="223868">
                <a:moveTo>
                  <a:pt x="1665" y="456"/>
                </a:moveTo>
                <a:cubicBezTo>
                  <a:pt x="-14210" y="-6952"/>
                  <a:pt x="87655" y="77715"/>
                  <a:pt x="125490" y="113169"/>
                </a:cubicBezTo>
                <a:cubicBezTo>
                  <a:pt x="163325" y="148623"/>
                  <a:pt x="205923" y="196248"/>
                  <a:pt x="228677" y="213181"/>
                </a:cubicBezTo>
                <a:cubicBezTo>
                  <a:pt x="251431" y="230114"/>
                  <a:pt x="263338" y="224029"/>
                  <a:pt x="262015" y="214769"/>
                </a:cubicBezTo>
                <a:cubicBezTo>
                  <a:pt x="260692" y="205509"/>
                  <a:pt x="262544" y="193867"/>
                  <a:pt x="220740" y="157619"/>
                </a:cubicBezTo>
                <a:cubicBezTo>
                  <a:pt x="178936" y="121371"/>
                  <a:pt x="17540" y="7864"/>
                  <a:pt x="1665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D3F4064B-8708-4E78-AAF3-61995DFF2DA0}"/>
              </a:ext>
            </a:extLst>
          </p:cNvPr>
          <p:cNvSpPr/>
          <p:nvPr/>
        </p:nvSpPr>
        <p:spPr>
          <a:xfrm>
            <a:off x="7289788" y="5525676"/>
            <a:ext cx="320511" cy="309611"/>
          </a:xfrm>
          <a:custGeom>
            <a:avLst/>
            <a:gdLst>
              <a:gd name="connsiteX0" fmla="*/ 12 w 320511"/>
              <a:gd name="connsiteY0" fmla="*/ 412 h 309611"/>
              <a:gd name="connsiteX1" fmla="*/ 155587 w 320511"/>
              <a:gd name="connsiteY1" fmla="*/ 97249 h 309611"/>
              <a:gd name="connsiteX2" fmla="*/ 317512 w 320511"/>
              <a:gd name="connsiteY2" fmla="*/ 305212 h 309611"/>
              <a:gd name="connsiteX3" fmla="*/ 252425 w 320511"/>
              <a:gd name="connsiteY3" fmla="*/ 230599 h 309611"/>
              <a:gd name="connsiteX4" fmla="*/ 147650 w 320511"/>
              <a:gd name="connsiteY4" fmla="*/ 130587 h 309611"/>
              <a:gd name="connsiteX5" fmla="*/ 12 w 320511"/>
              <a:gd name="connsiteY5" fmla="*/ 412 h 30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11" h="309611">
                <a:moveTo>
                  <a:pt x="12" y="412"/>
                </a:moveTo>
                <a:cubicBezTo>
                  <a:pt x="1335" y="-5144"/>
                  <a:pt x="102670" y="46449"/>
                  <a:pt x="155587" y="97249"/>
                </a:cubicBezTo>
                <a:cubicBezTo>
                  <a:pt x="208504" y="148049"/>
                  <a:pt x="301372" y="282987"/>
                  <a:pt x="317512" y="305212"/>
                </a:cubicBezTo>
                <a:cubicBezTo>
                  <a:pt x="333652" y="327437"/>
                  <a:pt x="280735" y="259703"/>
                  <a:pt x="252425" y="230599"/>
                </a:cubicBezTo>
                <a:cubicBezTo>
                  <a:pt x="224115" y="201495"/>
                  <a:pt x="189190" y="168687"/>
                  <a:pt x="147650" y="130587"/>
                </a:cubicBezTo>
                <a:cubicBezTo>
                  <a:pt x="106110" y="92487"/>
                  <a:pt x="-1311" y="5968"/>
                  <a:pt x="12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7287D5D1-0C5A-4AD5-8273-827DC7177950}"/>
              </a:ext>
            </a:extLst>
          </p:cNvPr>
          <p:cNvSpPr/>
          <p:nvPr/>
        </p:nvSpPr>
        <p:spPr>
          <a:xfrm>
            <a:off x="7511448" y="5622009"/>
            <a:ext cx="317887" cy="351941"/>
          </a:xfrm>
          <a:custGeom>
            <a:avLst/>
            <a:gdLst>
              <a:gd name="connsiteX0" fmla="*/ 602 w 317887"/>
              <a:gd name="connsiteY0" fmla="*/ 916 h 351941"/>
              <a:gd name="connsiteX1" fmla="*/ 129190 w 317887"/>
              <a:gd name="connsiteY1" fmla="*/ 132679 h 351941"/>
              <a:gd name="connsiteX2" fmla="*/ 192690 w 317887"/>
              <a:gd name="connsiteY2" fmla="*/ 246979 h 351941"/>
              <a:gd name="connsiteX3" fmla="*/ 316515 w 317887"/>
              <a:gd name="connsiteY3" fmla="*/ 351754 h 351941"/>
              <a:gd name="connsiteX4" fmla="*/ 254602 w 317887"/>
              <a:gd name="connsiteY4" fmla="*/ 270791 h 351941"/>
              <a:gd name="connsiteX5" fmla="*/ 186340 w 317887"/>
              <a:gd name="connsiteY5" fmla="*/ 202529 h 351941"/>
              <a:gd name="connsiteX6" fmla="*/ 602 w 317887"/>
              <a:gd name="connsiteY6" fmla="*/ 916 h 3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87" h="351941">
                <a:moveTo>
                  <a:pt x="602" y="916"/>
                </a:moveTo>
                <a:cubicBezTo>
                  <a:pt x="-8923" y="-10726"/>
                  <a:pt x="97175" y="91669"/>
                  <a:pt x="129190" y="132679"/>
                </a:cubicBezTo>
                <a:cubicBezTo>
                  <a:pt x="161205" y="173690"/>
                  <a:pt x="161469" y="210467"/>
                  <a:pt x="192690" y="246979"/>
                </a:cubicBezTo>
                <a:cubicBezTo>
                  <a:pt x="223911" y="283492"/>
                  <a:pt x="306196" y="347785"/>
                  <a:pt x="316515" y="351754"/>
                </a:cubicBezTo>
                <a:cubicBezTo>
                  <a:pt x="326834" y="355723"/>
                  <a:pt x="276298" y="295662"/>
                  <a:pt x="254602" y="270791"/>
                </a:cubicBezTo>
                <a:cubicBezTo>
                  <a:pt x="232906" y="245920"/>
                  <a:pt x="226557" y="247773"/>
                  <a:pt x="186340" y="202529"/>
                </a:cubicBezTo>
                <a:cubicBezTo>
                  <a:pt x="146123" y="157285"/>
                  <a:pt x="10127" y="12558"/>
                  <a:pt x="602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65974F49-043B-4EFD-9DF5-34B70BCE419D}"/>
              </a:ext>
            </a:extLst>
          </p:cNvPr>
          <p:cNvSpPr/>
          <p:nvPr/>
        </p:nvSpPr>
        <p:spPr>
          <a:xfrm>
            <a:off x="7628250" y="5869420"/>
            <a:ext cx="292840" cy="552950"/>
          </a:xfrm>
          <a:custGeom>
            <a:avLst/>
            <a:gdLst>
              <a:gd name="connsiteX0" fmla="*/ 21913 w 292840"/>
              <a:gd name="connsiteY0" fmla="*/ 9093 h 552950"/>
              <a:gd name="connsiteX1" fmla="*/ 23500 w 292840"/>
              <a:gd name="connsiteY1" fmla="*/ 107518 h 552950"/>
              <a:gd name="connsiteX2" fmla="*/ 279088 w 292840"/>
              <a:gd name="connsiteY2" fmla="*/ 534555 h 552950"/>
              <a:gd name="connsiteX3" fmla="*/ 250513 w 292840"/>
              <a:gd name="connsiteY3" fmla="*/ 464705 h 552950"/>
              <a:gd name="connsiteX4" fmla="*/ 183838 w 292840"/>
              <a:gd name="connsiteY4" fmla="*/ 367868 h 552950"/>
              <a:gd name="connsiteX5" fmla="*/ 115575 w 292840"/>
              <a:gd name="connsiteY5" fmla="*/ 277380 h 552950"/>
              <a:gd name="connsiteX6" fmla="*/ 21913 w 292840"/>
              <a:gd name="connsiteY6" fmla="*/ 9093 h 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40" h="552950">
                <a:moveTo>
                  <a:pt x="21913" y="9093"/>
                </a:moveTo>
                <a:cubicBezTo>
                  <a:pt x="6567" y="-19217"/>
                  <a:pt x="-19363" y="19941"/>
                  <a:pt x="23500" y="107518"/>
                </a:cubicBezTo>
                <a:cubicBezTo>
                  <a:pt x="66363" y="195095"/>
                  <a:pt x="241253" y="475024"/>
                  <a:pt x="279088" y="534555"/>
                </a:cubicBezTo>
                <a:cubicBezTo>
                  <a:pt x="316923" y="594086"/>
                  <a:pt x="266388" y="492486"/>
                  <a:pt x="250513" y="464705"/>
                </a:cubicBezTo>
                <a:cubicBezTo>
                  <a:pt x="234638" y="436924"/>
                  <a:pt x="206328" y="399089"/>
                  <a:pt x="183838" y="367868"/>
                </a:cubicBezTo>
                <a:cubicBezTo>
                  <a:pt x="161348" y="336647"/>
                  <a:pt x="142827" y="337441"/>
                  <a:pt x="115575" y="277380"/>
                </a:cubicBezTo>
                <a:cubicBezTo>
                  <a:pt x="88323" y="217320"/>
                  <a:pt x="37259" y="37403"/>
                  <a:pt x="21913" y="9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43D2F2FA-490B-4C3D-9EEC-96AE08C28CE7}"/>
              </a:ext>
            </a:extLst>
          </p:cNvPr>
          <p:cNvSpPr/>
          <p:nvPr/>
        </p:nvSpPr>
        <p:spPr>
          <a:xfrm>
            <a:off x="7970838" y="6000345"/>
            <a:ext cx="152904" cy="266060"/>
          </a:xfrm>
          <a:custGeom>
            <a:avLst/>
            <a:gdLst>
              <a:gd name="connsiteX0" fmla="*/ 0 w 152904"/>
              <a:gd name="connsiteY0" fmla="*/ 405 h 266060"/>
              <a:gd name="connsiteX1" fmla="*/ 98425 w 152904"/>
              <a:gd name="connsiteY1" fmla="*/ 128993 h 266060"/>
              <a:gd name="connsiteX2" fmla="*/ 152400 w 152904"/>
              <a:gd name="connsiteY2" fmla="*/ 265518 h 266060"/>
              <a:gd name="connsiteX3" fmla="*/ 123825 w 152904"/>
              <a:gd name="connsiteY3" fmla="*/ 173443 h 266060"/>
              <a:gd name="connsiteX4" fmla="*/ 96837 w 152904"/>
              <a:gd name="connsiteY4" fmla="*/ 90893 h 266060"/>
              <a:gd name="connsiteX5" fmla="*/ 0 w 152904"/>
              <a:gd name="connsiteY5" fmla="*/ 405 h 2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04" h="266060">
                <a:moveTo>
                  <a:pt x="0" y="405"/>
                </a:moveTo>
                <a:cubicBezTo>
                  <a:pt x="265" y="6755"/>
                  <a:pt x="73025" y="84808"/>
                  <a:pt x="98425" y="128993"/>
                </a:cubicBezTo>
                <a:cubicBezTo>
                  <a:pt x="123825" y="173179"/>
                  <a:pt x="148167" y="258110"/>
                  <a:pt x="152400" y="265518"/>
                </a:cubicBezTo>
                <a:cubicBezTo>
                  <a:pt x="156633" y="272926"/>
                  <a:pt x="133086" y="202547"/>
                  <a:pt x="123825" y="173443"/>
                </a:cubicBezTo>
                <a:cubicBezTo>
                  <a:pt x="114565" y="144339"/>
                  <a:pt x="118004" y="117881"/>
                  <a:pt x="96837" y="90893"/>
                </a:cubicBezTo>
                <a:cubicBezTo>
                  <a:pt x="75670" y="63906"/>
                  <a:pt x="-265" y="-5945"/>
                  <a:pt x="0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9AAA0CE3-BB13-429C-9D19-9236DB7B0B5A}"/>
              </a:ext>
            </a:extLst>
          </p:cNvPr>
          <p:cNvSpPr/>
          <p:nvPr/>
        </p:nvSpPr>
        <p:spPr>
          <a:xfrm>
            <a:off x="7853080" y="6045187"/>
            <a:ext cx="187768" cy="421749"/>
          </a:xfrm>
          <a:custGeom>
            <a:avLst/>
            <a:gdLst>
              <a:gd name="connsiteX0" fmla="*/ 283 w 187768"/>
              <a:gd name="connsiteY0" fmla="*/ 13 h 421749"/>
              <a:gd name="connsiteX1" fmla="*/ 120933 w 187768"/>
              <a:gd name="connsiteY1" fmla="*/ 157176 h 421749"/>
              <a:gd name="connsiteX2" fmla="*/ 186020 w 187768"/>
              <a:gd name="connsiteY2" fmla="*/ 415938 h 421749"/>
              <a:gd name="connsiteX3" fmla="*/ 162208 w 187768"/>
              <a:gd name="connsiteY3" fmla="*/ 322276 h 421749"/>
              <a:gd name="connsiteX4" fmla="*/ 89183 w 187768"/>
              <a:gd name="connsiteY4" fmla="*/ 149238 h 421749"/>
              <a:gd name="connsiteX5" fmla="*/ 283 w 187768"/>
              <a:gd name="connsiteY5" fmla="*/ 13 h 42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68" h="421749">
                <a:moveTo>
                  <a:pt x="283" y="13"/>
                </a:moveTo>
                <a:cubicBezTo>
                  <a:pt x="5575" y="1336"/>
                  <a:pt x="89977" y="87855"/>
                  <a:pt x="120933" y="157176"/>
                </a:cubicBezTo>
                <a:cubicBezTo>
                  <a:pt x="151889" y="226497"/>
                  <a:pt x="179141" y="388421"/>
                  <a:pt x="186020" y="415938"/>
                </a:cubicBezTo>
                <a:cubicBezTo>
                  <a:pt x="192899" y="443455"/>
                  <a:pt x="178348" y="366726"/>
                  <a:pt x="162208" y="322276"/>
                </a:cubicBezTo>
                <a:cubicBezTo>
                  <a:pt x="146069" y="277826"/>
                  <a:pt x="112995" y="203213"/>
                  <a:pt x="89183" y="149238"/>
                </a:cubicBezTo>
                <a:cubicBezTo>
                  <a:pt x="65371" y="95263"/>
                  <a:pt x="-5009" y="-1310"/>
                  <a:pt x="28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9B09A3DB-E504-49FA-B0CE-23F37EED42F8}"/>
              </a:ext>
            </a:extLst>
          </p:cNvPr>
          <p:cNvSpPr/>
          <p:nvPr/>
        </p:nvSpPr>
        <p:spPr>
          <a:xfrm>
            <a:off x="7530934" y="5917797"/>
            <a:ext cx="378620" cy="552020"/>
          </a:xfrm>
          <a:custGeom>
            <a:avLst/>
            <a:gdLst>
              <a:gd name="connsiteX0" fmla="*/ 166 w 378620"/>
              <a:gd name="connsiteY0" fmla="*/ 403 h 552020"/>
              <a:gd name="connsiteX1" fmla="*/ 204954 w 378620"/>
              <a:gd name="connsiteY1" fmla="*/ 322666 h 552020"/>
              <a:gd name="connsiteX2" fmla="*/ 371641 w 378620"/>
              <a:gd name="connsiteY2" fmla="*/ 541741 h 552020"/>
              <a:gd name="connsiteX3" fmla="*/ 336716 w 378620"/>
              <a:gd name="connsiteY3" fmla="*/ 503641 h 552020"/>
              <a:gd name="connsiteX4" fmla="*/ 239879 w 378620"/>
              <a:gd name="connsiteY4" fmla="*/ 392516 h 552020"/>
              <a:gd name="connsiteX5" fmla="*/ 166 w 378620"/>
              <a:gd name="connsiteY5" fmla="*/ 403 h 5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620" h="552020">
                <a:moveTo>
                  <a:pt x="166" y="403"/>
                </a:moveTo>
                <a:cubicBezTo>
                  <a:pt x="-5655" y="-11239"/>
                  <a:pt x="143042" y="232443"/>
                  <a:pt x="204954" y="322666"/>
                </a:cubicBezTo>
                <a:cubicBezTo>
                  <a:pt x="266867" y="412889"/>
                  <a:pt x="349681" y="511579"/>
                  <a:pt x="371641" y="541741"/>
                </a:cubicBezTo>
                <a:cubicBezTo>
                  <a:pt x="393601" y="571903"/>
                  <a:pt x="358676" y="528512"/>
                  <a:pt x="336716" y="503641"/>
                </a:cubicBezTo>
                <a:cubicBezTo>
                  <a:pt x="314756" y="478770"/>
                  <a:pt x="292796" y="474801"/>
                  <a:pt x="239879" y="392516"/>
                </a:cubicBezTo>
                <a:cubicBezTo>
                  <a:pt x="186962" y="310231"/>
                  <a:pt x="5987" y="12045"/>
                  <a:pt x="166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B1F60D02-FA4E-4E9B-9ACE-1E74DF79D006}"/>
              </a:ext>
            </a:extLst>
          </p:cNvPr>
          <p:cNvSpPr/>
          <p:nvPr/>
        </p:nvSpPr>
        <p:spPr>
          <a:xfrm>
            <a:off x="6997494" y="5673415"/>
            <a:ext cx="523453" cy="227501"/>
          </a:xfrm>
          <a:custGeom>
            <a:avLst/>
            <a:gdLst>
              <a:gd name="connsiteX0" fmla="*/ 206 w 523453"/>
              <a:gd name="connsiteY0" fmla="*/ 310 h 227501"/>
              <a:gd name="connsiteX1" fmla="*/ 176419 w 523453"/>
              <a:gd name="connsiteY1" fmla="*/ 82860 h 227501"/>
              <a:gd name="connsiteX2" fmla="*/ 503444 w 523453"/>
              <a:gd name="connsiteY2" fmla="*/ 217798 h 227501"/>
              <a:gd name="connsiteX3" fmla="*/ 457406 w 523453"/>
              <a:gd name="connsiteY3" fmla="*/ 205098 h 227501"/>
              <a:gd name="connsiteX4" fmla="*/ 208169 w 523453"/>
              <a:gd name="connsiteY4" fmla="*/ 111435 h 227501"/>
              <a:gd name="connsiteX5" fmla="*/ 206 w 523453"/>
              <a:gd name="connsiteY5" fmla="*/ 310 h 2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453" h="227501">
                <a:moveTo>
                  <a:pt x="206" y="310"/>
                </a:moveTo>
                <a:cubicBezTo>
                  <a:pt x="-5086" y="-4453"/>
                  <a:pt x="92546" y="46612"/>
                  <a:pt x="176419" y="82860"/>
                </a:cubicBezTo>
                <a:cubicBezTo>
                  <a:pt x="260292" y="119108"/>
                  <a:pt x="456613" y="197425"/>
                  <a:pt x="503444" y="217798"/>
                </a:cubicBezTo>
                <a:cubicBezTo>
                  <a:pt x="550275" y="238171"/>
                  <a:pt x="506619" y="222825"/>
                  <a:pt x="457406" y="205098"/>
                </a:cubicBezTo>
                <a:cubicBezTo>
                  <a:pt x="408193" y="187371"/>
                  <a:pt x="289396" y="146889"/>
                  <a:pt x="208169" y="111435"/>
                </a:cubicBezTo>
                <a:cubicBezTo>
                  <a:pt x="126942" y="75981"/>
                  <a:pt x="5498" y="5073"/>
                  <a:pt x="206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742DA4A8-6A57-4DFF-B569-E9AF6C085598}"/>
              </a:ext>
            </a:extLst>
          </p:cNvPr>
          <p:cNvSpPr/>
          <p:nvPr/>
        </p:nvSpPr>
        <p:spPr>
          <a:xfrm>
            <a:off x="6730106" y="5616329"/>
            <a:ext cx="288247" cy="59049"/>
          </a:xfrm>
          <a:custGeom>
            <a:avLst/>
            <a:gdLst>
              <a:gd name="connsiteX0" fmla="*/ 894 w 288247"/>
              <a:gd name="connsiteY0" fmla="*/ 12946 h 59049"/>
              <a:gd name="connsiteX1" fmla="*/ 204094 w 288247"/>
              <a:gd name="connsiteY1" fmla="*/ 33584 h 59049"/>
              <a:gd name="connsiteX2" fmla="*/ 288232 w 288247"/>
              <a:gd name="connsiteY2" fmla="*/ 58984 h 59049"/>
              <a:gd name="connsiteX3" fmla="*/ 210444 w 288247"/>
              <a:gd name="connsiteY3" fmla="*/ 25646 h 59049"/>
              <a:gd name="connsiteX4" fmla="*/ 132657 w 288247"/>
              <a:gd name="connsiteY4" fmla="*/ 246 h 59049"/>
              <a:gd name="connsiteX5" fmla="*/ 894 w 288247"/>
              <a:gd name="connsiteY5" fmla="*/ 12946 h 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47" h="59049">
                <a:moveTo>
                  <a:pt x="894" y="12946"/>
                </a:moveTo>
                <a:cubicBezTo>
                  <a:pt x="12800" y="18502"/>
                  <a:pt x="156204" y="25911"/>
                  <a:pt x="204094" y="33584"/>
                </a:cubicBezTo>
                <a:cubicBezTo>
                  <a:pt x="251984" y="41257"/>
                  <a:pt x="287174" y="60307"/>
                  <a:pt x="288232" y="58984"/>
                </a:cubicBezTo>
                <a:cubicBezTo>
                  <a:pt x="289290" y="57661"/>
                  <a:pt x="236373" y="35436"/>
                  <a:pt x="210444" y="25646"/>
                </a:cubicBezTo>
                <a:cubicBezTo>
                  <a:pt x="184515" y="15856"/>
                  <a:pt x="165994" y="2098"/>
                  <a:pt x="132657" y="246"/>
                </a:cubicBezTo>
                <a:cubicBezTo>
                  <a:pt x="99320" y="-1606"/>
                  <a:pt x="-11012" y="7390"/>
                  <a:pt x="894" y="12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B447B587-3B73-44E6-B55A-DD5E56684645}"/>
              </a:ext>
            </a:extLst>
          </p:cNvPr>
          <p:cNvSpPr/>
          <p:nvPr/>
        </p:nvSpPr>
        <p:spPr>
          <a:xfrm>
            <a:off x="6422047" y="5657850"/>
            <a:ext cx="154635" cy="217832"/>
          </a:xfrm>
          <a:custGeom>
            <a:avLst/>
            <a:gdLst>
              <a:gd name="connsiteX0" fmla="*/ 16853 w 154635"/>
              <a:gd name="connsiteY0" fmla="*/ 0 h 217832"/>
              <a:gd name="connsiteX1" fmla="*/ 978 w 154635"/>
              <a:gd name="connsiteY1" fmla="*/ 117475 h 217832"/>
              <a:gd name="connsiteX2" fmla="*/ 48603 w 154635"/>
              <a:gd name="connsiteY2" fmla="*/ 147638 h 217832"/>
              <a:gd name="connsiteX3" fmla="*/ 153378 w 154635"/>
              <a:gd name="connsiteY3" fmla="*/ 217488 h 217832"/>
              <a:gd name="connsiteX4" fmla="*/ 104166 w 154635"/>
              <a:gd name="connsiteY4" fmla="*/ 173038 h 217832"/>
              <a:gd name="connsiteX5" fmla="*/ 69241 w 154635"/>
              <a:gd name="connsiteY5" fmla="*/ 141288 h 217832"/>
              <a:gd name="connsiteX6" fmla="*/ 21616 w 154635"/>
              <a:gd name="connsiteY6" fmla="*/ 119063 h 217832"/>
              <a:gd name="connsiteX7" fmla="*/ 16853 w 154635"/>
              <a:gd name="connsiteY7" fmla="*/ 0 h 21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635" h="217832">
                <a:moveTo>
                  <a:pt x="16853" y="0"/>
                </a:moveTo>
                <a:cubicBezTo>
                  <a:pt x="13413" y="-265"/>
                  <a:pt x="-4314" y="92869"/>
                  <a:pt x="978" y="117475"/>
                </a:cubicBezTo>
                <a:cubicBezTo>
                  <a:pt x="6270" y="142081"/>
                  <a:pt x="48603" y="147638"/>
                  <a:pt x="48603" y="147638"/>
                </a:cubicBezTo>
                <a:cubicBezTo>
                  <a:pt x="74003" y="164307"/>
                  <a:pt x="144118" y="213255"/>
                  <a:pt x="153378" y="217488"/>
                </a:cubicBezTo>
                <a:cubicBezTo>
                  <a:pt x="162638" y="221721"/>
                  <a:pt x="118189" y="185738"/>
                  <a:pt x="104166" y="173038"/>
                </a:cubicBezTo>
                <a:cubicBezTo>
                  <a:pt x="90143" y="160338"/>
                  <a:pt x="82999" y="150284"/>
                  <a:pt x="69241" y="141288"/>
                </a:cubicBezTo>
                <a:cubicBezTo>
                  <a:pt x="55483" y="132292"/>
                  <a:pt x="33787" y="139436"/>
                  <a:pt x="21616" y="119063"/>
                </a:cubicBezTo>
                <a:cubicBezTo>
                  <a:pt x="9445" y="98690"/>
                  <a:pt x="20293" y="265"/>
                  <a:pt x="168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701F63F6-15DC-4A19-AB86-795A2226276B}"/>
              </a:ext>
            </a:extLst>
          </p:cNvPr>
          <p:cNvSpPr/>
          <p:nvPr/>
        </p:nvSpPr>
        <p:spPr>
          <a:xfrm>
            <a:off x="6464189" y="5621706"/>
            <a:ext cx="287884" cy="145698"/>
          </a:xfrm>
          <a:custGeom>
            <a:avLst/>
            <a:gdLst>
              <a:gd name="connsiteX0" fmla="*/ 111 w 287884"/>
              <a:gd name="connsiteY0" fmla="*/ 112344 h 145698"/>
              <a:gd name="connsiteX1" fmla="*/ 111236 w 287884"/>
              <a:gd name="connsiteY1" fmla="*/ 145682 h 145698"/>
              <a:gd name="connsiteX2" fmla="*/ 150924 w 287884"/>
              <a:gd name="connsiteY2" fmla="*/ 107582 h 145698"/>
              <a:gd name="connsiteX3" fmla="*/ 287449 w 287884"/>
              <a:gd name="connsiteY3" fmla="*/ 1219 h 145698"/>
              <a:gd name="connsiteX4" fmla="*/ 192199 w 287884"/>
              <a:gd name="connsiteY4" fmla="*/ 53607 h 145698"/>
              <a:gd name="connsiteX5" fmla="*/ 133461 w 287884"/>
              <a:gd name="connsiteY5" fmla="*/ 110757 h 145698"/>
              <a:gd name="connsiteX6" fmla="*/ 111 w 287884"/>
              <a:gd name="connsiteY6" fmla="*/ 112344 h 14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84" h="145698">
                <a:moveTo>
                  <a:pt x="111" y="112344"/>
                </a:moveTo>
                <a:cubicBezTo>
                  <a:pt x="-3593" y="118165"/>
                  <a:pt x="86101" y="146476"/>
                  <a:pt x="111236" y="145682"/>
                </a:cubicBezTo>
                <a:cubicBezTo>
                  <a:pt x="136371" y="144888"/>
                  <a:pt x="121555" y="131659"/>
                  <a:pt x="150924" y="107582"/>
                </a:cubicBezTo>
                <a:cubicBezTo>
                  <a:pt x="180293" y="83505"/>
                  <a:pt x="280570" y="10215"/>
                  <a:pt x="287449" y="1219"/>
                </a:cubicBezTo>
                <a:cubicBezTo>
                  <a:pt x="294328" y="-7777"/>
                  <a:pt x="217864" y="35351"/>
                  <a:pt x="192199" y="53607"/>
                </a:cubicBezTo>
                <a:cubicBezTo>
                  <a:pt x="166534" y="71863"/>
                  <a:pt x="163359" y="100438"/>
                  <a:pt x="133461" y="110757"/>
                </a:cubicBezTo>
                <a:cubicBezTo>
                  <a:pt x="103563" y="121076"/>
                  <a:pt x="3815" y="106523"/>
                  <a:pt x="111" y="11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0A73C8C-A461-46E7-BD18-0F096F11321D}"/>
              </a:ext>
            </a:extLst>
          </p:cNvPr>
          <p:cNvSpPr/>
          <p:nvPr/>
        </p:nvSpPr>
        <p:spPr>
          <a:xfrm>
            <a:off x="6455748" y="5562812"/>
            <a:ext cx="300659" cy="160129"/>
          </a:xfrm>
          <a:custGeom>
            <a:avLst/>
            <a:gdLst>
              <a:gd name="connsiteX0" fmla="*/ 13315 w 300659"/>
              <a:gd name="connsiteY0" fmla="*/ 160126 h 160129"/>
              <a:gd name="connsiteX1" fmla="*/ 5377 w 300659"/>
              <a:gd name="connsiteY1" fmla="*/ 77576 h 160129"/>
              <a:gd name="connsiteX2" fmla="*/ 99040 w 300659"/>
              <a:gd name="connsiteY2" fmla="*/ 2963 h 160129"/>
              <a:gd name="connsiteX3" fmla="*/ 203815 w 300659"/>
              <a:gd name="connsiteY3" fmla="*/ 17251 h 160129"/>
              <a:gd name="connsiteX4" fmla="*/ 300652 w 300659"/>
              <a:gd name="connsiteY4" fmla="*/ 39476 h 160129"/>
              <a:gd name="connsiteX5" fmla="*/ 208577 w 300659"/>
              <a:gd name="connsiteY5" fmla="*/ 23601 h 160129"/>
              <a:gd name="connsiteX6" fmla="*/ 121265 w 300659"/>
              <a:gd name="connsiteY6" fmla="*/ 15663 h 160129"/>
              <a:gd name="connsiteX7" fmla="*/ 29190 w 300659"/>
              <a:gd name="connsiteY7" fmla="*/ 74401 h 160129"/>
              <a:gd name="connsiteX8" fmla="*/ 13315 w 300659"/>
              <a:gd name="connsiteY8" fmla="*/ 160126 h 16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659" h="160129">
                <a:moveTo>
                  <a:pt x="13315" y="160126"/>
                </a:moveTo>
                <a:cubicBezTo>
                  <a:pt x="9346" y="160655"/>
                  <a:pt x="-8910" y="103770"/>
                  <a:pt x="5377" y="77576"/>
                </a:cubicBezTo>
                <a:cubicBezTo>
                  <a:pt x="19664" y="51382"/>
                  <a:pt x="65967" y="13017"/>
                  <a:pt x="99040" y="2963"/>
                </a:cubicBezTo>
                <a:cubicBezTo>
                  <a:pt x="132113" y="-7091"/>
                  <a:pt x="170213" y="11166"/>
                  <a:pt x="203815" y="17251"/>
                </a:cubicBezTo>
                <a:cubicBezTo>
                  <a:pt x="237417" y="23336"/>
                  <a:pt x="299858" y="38418"/>
                  <a:pt x="300652" y="39476"/>
                </a:cubicBezTo>
                <a:cubicBezTo>
                  <a:pt x="301446" y="40534"/>
                  <a:pt x="238475" y="27570"/>
                  <a:pt x="208577" y="23601"/>
                </a:cubicBezTo>
                <a:cubicBezTo>
                  <a:pt x="178679" y="19632"/>
                  <a:pt x="151163" y="7196"/>
                  <a:pt x="121265" y="15663"/>
                </a:cubicBezTo>
                <a:cubicBezTo>
                  <a:pt x="91367" y="24130"/>
                  <a:pt x="47711" y="52440"/>
                  <a:pt x="29190" y="74401"/>
                </a:cubicBezTo>
                <a:cubicBezTo>
                  <a:pt x="10669" y="96362"/>
                  <a:pt x="17284" y="159597"/>
                  <a:pt x="13315" y="160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E4F55AA-3AF7-4597-9153-F53700AECC8A}"/>
              </a:ext>
            </a:extLst>
          </p:cNvPr>
          <p:cNvSpPr/>
          <p:nvPr/>
        </p:nvSpPr>
        <p:spPr>
          <a:xfrm>
            <a:off x="6611390" y="5805077"/>
            <a:ext cx="220399" cy="13640"/>
          </a:xfrm>
          <a:custGeom>
            <a:avLst/>
            <a:gdLst>
              <a:gd name="connsiteX0" fmla="*/ 3193 w 220399"/>
              <a:gd name="connsiteY0" fmla="*/ 940 h 13640"/>
              <a:gd name="connsiteX1" fmla="*/ 53993 w 220399"/>
              <a:gd name="connsiteY1" fmla="*/ 940 h 13640"/>
              <a:gd name="connsiteX2" fmla="*/ 214860 w 220399"/>
              <a:gd name="connsiteY2" fmla="*/ 940 h 13640"/>
              <a:gd name="connsiteX3" fmla="*/ 166177 w 220399"/>
              <a:gd name="connsiteY3" fmla="*/ 13640 h 13640"/>
              <a:gd name="connsiteX4" fmla="*/ 3193 w 220399"/>
              <a:gd name="connsiteY4" fmla="*/ 940 h 1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99" h="13640">
                <a:moveTo>
                  <a:pt x="3193" y="940"/>
                </a:moveTo>
                <a:cubicBezTo>
                  <a:pt x="-15504" y="-1177"/>
                  <a:pt x="53993" y="940"/>
                  <a:pt x="53993" y="940"/>
                </a:cubicBezTo>
                <a:cubicBezTo>
                  <a:pt x="89271" y="940"/>
                  <a:pt x="196163" y="-1177"/>
                  <a:pt x="214860" y="940"/>
                </a:cubicBezTo>
                <a:cubicBezTo>
                  <a:pt x="233557" y="3057"/>
                  <a:pt x="201808" y="11171"/>
                  <a:pt x="166177" y="13640"/>
                </a:cubicBezTo>
                <a:lnTo>
                  <a:pt x="3193" y="9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9964C937-845A-4402-B534-011F213B6AC5}"/>
              </a:ext>
            </a:extLst>
          </p:cNvPr>
          <p:cNvSpPr/>
          <p:nvPr/>
        </p:nvSpPr>
        <p:spPr>
          <a:xfrm>
            <a:off x="6616041" y="5911765"/>
            <a:ext cx="547927" cy="329365"/>
          </a:xfrm>
          <a:custGeom>
            <a:avLst/>
            <a:gdLst>
              <a:gd name="connsiteX0" fmla="*/ 659 w 547927"/>
              <a:gd name="connsiteY0" fmla="*/ 85 h 329365"/>
              <a:gd name="connsiteX1" fmla="*/ 316042 w 547927"/>
              <a:gd name="connsiteY1" fmla="*/ 135552 h 329365"/>
              <a:gd name="connsiteX2" fmla="*/ 409176 w 547927"/>
              <a:gd name="connsiteY2" fmla="*/ 190585 h 329365"/>
              <a:gd name="connsiteX3" fmla="*/ 544642 w 547927"/>
              <a:gd name="connsiteY3" fmla="*/ 328168 h 329365"/>
              <a:gd name="connsiteX4" fmla="*/ 498076 w 547927"/>
              <a:gd name="connsiteY4" fmla="*/ 251968 h 329365"/>
              <a:gd name="connsiteX5" fmla="*/ 409176 w 547927"/>
              <a:gd name="connsiteY5" fmla="*/ 156718 h 329365"/>
              <a:gd name="connsiteX6" fmla="*/ 659 w 547927"/>
              <a:gd name="connsiteY6" fmla="*/ 85 h 32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27" h="329365">
                <a:moveTo>
                  <a:pt x="659" y="85"/>
                </a:moveTo>
                <a:cubicBezTo>
                  <a:pt x="-14863" y="-3443"/>
                  <a:pt x="247956" y="103802"/>
                  <a:pt x="316042" y="135552"/>
                </a:cubicBezTo>
                <a:cubicBezTo>
                  <a:pt x="384128" y="167302"/>
                  <a:pt x="371076" y="158482"/>
                  <a:pt x="409176" y="190585"/>
                </a:cubicBezTo>
                <a:cubicBezTo>
                  <a:pt x="447276" y="222688"/>
                  <a:pt x="529825" y="317938"/>
                  <a:pt x="544642" y="328168"/>
                </a:cubicBezTo>
                <a:cubicBezTo>
                  <a:pt x="559459" y="338398"/>
                  <a:pt x="520654" y="280543"/>
                  <a:pt x="498076" y="251968"/>
                </a:cubicBezTo>
                <a:cubicBezTo>
                  <a:pt x="475498" y="223393"/>
                  <a:pt x="486082" y="199051"/>
                  <a:pt x="409176" y="156718"/>
                </a:cubicBezTo>
                <a:cubicBezTo>
                  <a:pt x="332270" y="114385"/>
                  <a:pt x="16181" y="3613"/>
                  <a:pt x="65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BBFD4F48-038F-4A88-A2DF-8821644627B4}"/>
              </a:ext>
            </a:extLst>
          </p:cNvPr>
          <p:cNvSpPr/>
          <p:nvPr/>
        </p:nvSpPr>
        <p:spPr>
          <a:xfrm>
            <a:off x="6859171" y="5709957"/>
            <a:ext cx="141504" cy="100929"/>
          </a:xfrm>
          <a:custGeom>
            <a:avLst/>
            <a:gdLst>
              <a:gd name="connsiteX0" fmla="*/ 140646 w 141504"/>
              <a:gd name="connsiteY0" fmla="*/ 810 h 100929"/>
              <a:gd name="connsiteX1" fmla="*/ 45396 w 141504"/>
              <a:gd name="connsiteY1" fmla="*/ 30443 h 100929"/>
              <a:gd name="connsiteX2" fmla="*/ 15762 w 141504"/>
              <a:gd name="connsiteY2" fmla="*/ 100293 h 100929"/>
              <a:gd name="connsiteX3" fmla="*/ 9412 w 141504"/>
              <a:gd name="connsiteY3" fmla="*/ 64310 h 100929"/>
              <a:gd name="connsiteX4" fmla="*/ 5179 w 141504"/>
              <a:gd name="connsiteY4" fmla="*/ 51610 h 100929"/>
              <a:gd name="connsiteX5" fmla="*/ 87729 w 141504"/>
              <a:gd name="connsiteY5" fmla="*/ 11393 h 100929"/>
              <a:gd name="connsiteX6" fmla="*/ 140646 w 141504"/>
              <a:gd name="connsiteY6" fmla="*/ 810 h 10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504" h="100929">
                <a:moveTo>
                  <a:pt x="140646" y="810"/>
                </a:moveTo>
                <a:cubicBezTo>
                  <a:pt x="133590" y="3985"/>
                  <a:pt x="66210" y="13863"/>
                  <a:pt x="45396" y="30443"/>
                </a:cubicBezTo>
                <a:cubicBezTo>
                  <a:pt x="24582" y="47024"/>
                  <a:pt x="21759" y="94649"/>
                  <a:pt x="15762" y="100293"/>
                </a:cubicBezTo>
                <a:cubicBezTo>
                  <a:pt x="9765" y="105937"/>
                  <a:pt x="11176" y="72424"/>
                  <a:pt x="9412" y="64310"/>
                </a:cubicBezTo>
                <a:cubicBezTo>
                  <a:pt x="7648" y="56196"/>
                  <a:pt x="-7874" y="60429"/>
                  <a:pt x="5179" y="51610"/>
                </a:cubicBezTo>
                <a:cubicBezTo>
                  <a:pt x="18232" y="42791"/>
                  <a:pt x="65857" y="18449"/>
                  <a:pt x="87729" y="11393"/>
                </a:cubicBezTo>
                <a:cubicBezTo>
                  <a:pt x="109601" y="4337"/>
                  <a:pt x="147702" y="-2365"/>
                  <a:pt x="140646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E16A81C-5978-40C2-A40A-0A4CD3D36E86}"/>
              </a:ext>
            </a:extLst>
          </p:cNvPr>
          <p:cNvSpPr/>
          <p:nvPr/>
        </p:nvSpPr>
        <p:spPr>
          <a:xfrm>
            <a:off x="7259880" y="5915984"/>
            <a:ext cx="169818" cy="233453"/>
          </a:xfrm>
          <a:custGeom>
            <a:avLst/>
            <a:gdLst>
              <a:gd name="connsiteX0" fmla="*/ 169620 w 169818"/>
              <a:gd name="connsiteY0" fmla="*/ 99 h 233453"/>
              <a:gd name="connsiteX1" fmla="*/ 38387 w 169818"/>
              <a:gd name="connsiteY1" fmla="*/ 95349 h 233453"/>
              <a:gd name="connsiteX2" fmla="*/ 46853 w 169818"/>
              <a:gd name="connsiteY2" fmla="*/ 150383 h 233453"/>
              <a:gd name="connsiteX3" fmla="*/ 99770 w 169818"/>
              <a:gd name="connsiteY3" fmla="*/ 232933 h 233453"/>
              <a:gd name="connsiteX4" fmla="*/ 51087 w 169818"/>
              <a:gd name="connsiteY4" fmla="*/ 182133 h 233453"/>
              <a:gd name="connsiteX5" fmla="*/ 4520 w 169818"/>
              <a:gd name="connsiteY5" fmla="*/ 114399 h 233453"/>
              <a:gd name="connsiteX6" fmla="*/ 169620 w 169818"/>
              <a:gd name="connsiteY6" fmla="*/ 99 h 2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18" h="233453">
                <a:moveTo>
                  <a:pt x="169620" y="99"/>
                </a:moveTo>
                <a:cubicBezTo>
                  <a:pt x="175265" y="-3076"/>
                  <a:pt x="58848" y="70302"/>
                  <a:pt x="38387" y="95349"/>
                </a:cubicBezTo>
                <a:cubicBezTo>
                  <a:pt x="17926" y="120396"/>
                  <a:pt x="36623" y="127452"/>
                  <a:pt x="46853" y="150383"/>
                </a:cubicBezTo>
                <a:cubicBezTo>
                  <a:pt x="57083" y="173314"/>
                  <a:pt x="99064" y="227641"/>
                  <a:pt x="99770" y="232933"/>
                </a:cubicBezTo>
                <a:cubicBezTo>
                  <a:pt x="100476" y="238225"/>
                  <a:pt x="66962" y="201889"/>
                  <a:pt x="51087" y="182133"/>
                </a:cubicBezTo>
                <a:cubicBezTo>
                  <a:pt x="35212" y="162377"/>
                  <a:pt x="-15235" y="144385"/>
                  <a:pt x="4520" y="114399"/>
                </a:cubicBezTo>
                <a:cubicBezTo>
                  <a:pt x="24275" y="84413"/>
                  <a:pt x="163975" y="3274"/>
                  <a:pt x="16962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D7CCEB14-973E-4222-9874-362A25246152}"/>
              </a:ext>
            </a:extLst>
          </p:cNvPr>
          <p:cNvSpPr/>
          <p:nvPr/>
        </p:nvSpPr>
        <p:spPr>
          <a:xfrm>
            <a:off x="7423047" y="6026145"/>
            <a:ext cx="140355" cy="114352"/>
          </a:xfrm>
          <a:custGeom>
            <a:avLst/>
            <a:gdLst>
              <a:gd name="connsiteX0" fmla="*/ 103 w 140355"/>
              <a:gd name="connsiteY0" fmla="*/ 114305 h 114352"/>
              <a:gd name="connsiteX1" fmla="*/ 91120 w 140355"/>
              <a:gd name="connsiteY1" fmla="*/ 88905 h 114352"/>
              <a:gd name="connsiteX2" fmla="*/ 139803 w 140355"/>
              <a:gd name="connsiteY2" fmla="*/ 5 h 114352"/>
              <a:gd name="connsiteX3" fmla="*/ 110170 w 140355"/>
              <a:gd name="connsiteY3" fmla="*/ 84672 h 114352"/>
              <a:gd name="connsiteX4" fmla="*/ 103 w 140355"/>
              <a:gd name="connsiteY4" fmla="*/ 114305 h 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55" h="114352">
                <a:moveTo>
                  <a:pt x="103" y="114305"/>
                </a:moveTo>
                <a:cubicBezTo>
                  <a:pt x="-3072" y="115010"/>
                  <a:pt x="67837" y="107955"/>
                  <a:pt x="91120" y="88905"/>
                </a:cubicBezTo>
                <a:cubicBezTo>
                  <a:pt x="114403" y="69855"/>
                  <a:pt x="136628" y="710"/>
                  <a:pt x="139803" y="5"/>
                </a:cubicBezTo>
                <a:cubicBezTo>
                  <a:pt x="142978" y="-700"/>
                  <a:pt x="132395" y="63505"/>
                  <a:pt x="110170" y="84672"/>
                </a:cubicBezTo>
                <a:cubicBezTo>
                  <a:pt x="87945" y="105839"/>
                  <a:pt x="3278" y="113600"/>
                  <a:pt x="103" y="11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3C270E28-02C4-44AB-A5C6-95B784CC0B9A}"/>
              </a:ext>
            </a:extLst>
          </p:cNvPr>
          <p:cNvSpPr/>
          <p:nvPr/>
        </p:nvSpPr>
        <p:spPr>
          <a:xfrm>
            <a:off x="7372877" y="5937759"/>
            <a:ext cx="119498" cy="154246"/>
          </a:xfrm>
          <a:custGeom>
            <a:avLst/>
            <a:gdLst>
              <a:gd name="connsiteX0" fmla="*/ 33340 w 119498"/>
              <a:gd name="connsiteY0" fmla="*/ 154008 h 154246"/>
              <a:gd name="connsiteX1" fmla="*/ 1590 w 119498"/>
              <a:gd name="connsiteY1" fmla="*/ 90508 h 154246"/>
              <a:gd name="connsiteX2" fmla="*/ 88373 w 119498"/>
              <a:gd name="connsiteY2" fmla="*/ 16424 h 154246"/>
              <a:gd name="connsiteX3" fmla="*/ 118006 w 119498"/>
              <a:gd name="connsiteY3" fmla="*/ 3724 h 154246"/>
              <a:gd name="connsiteX4" fmla="*/ 48156 w 119498"/>
              <a:gd name="connsiteY4" fmla="*/ 67224 h 154246"/>
              <a:gd name="connsiteX5" fmla="*/ 33340 w 119498"/>
              <a:gd name="connsiteY5" fmla="*/ 154008 h 15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98" h="154246">
                <a:moveTo>
                  <a:pt x="33340" y="154008"/>
                </a:moveTo>
                <a:cubicBezTo>
                  <a:pt x="25579" y="157889"/>
                  <a:pt x="-7582" y="113439"/>
                  <a:pt x="1590" y="90508"/>
                </a:cubicBezTo>
                <a:cubicBezTo>
                  <a:pt x="10762" y="67577"/>
                  <a:pt x="68970" y="30888"/>
                  <a:pt x="88373" y="16424"/>
                </a:cubicBezTo>
                <a:cubicBezTo>
                  <a:pt x="107776" y="1960"/>
                  <a:pt x="124709" y="-4743"/>
                  <a:pt x="118006" y="3724"/>
                </a:cubicBezTo>
                <a:cubicBezTo>
                  <a:pt x="111303" y="12191"/>
                  <a:pt x="66853" y="44646"/>
                  <a:pt x="48156" y="67224"/>
                </a:cubicBezTo>
                <a:cubicBezTo>
                  <a:pt x="29459" y="89802"/>
                  <a:pt x="41101" y="150127"/>
                  <a:pt x="33340" y="15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B88D1C8B-6D18-4722-B5B7-B72963CB89C6}"/>
              </a:ext>
            </a:extLst>
          </p:cNvPr>
          <p:cNvSpPr/>
          <p:nvPr/>
        </p:nvSpPr>
        <p:spPr>
          <a:xfrm>
            <a:off x="7444023" y="6127727"/>
            <a:ext cx="151014" cy="133388"/>
          </a:xfrm>
          <a:custGeom>
            <a:avLst/>
            <a:gdLst>
              <a:gd name="connsiteX0" fmla="*/ 294 w 151014"/>
              <a:gd name="connsiteY0" fmla="*/ 133373 h 133388"/>
              <a:gd name="connsiteX1" fmla="*/ 97660 w 151014"/>
              <a:gd name="connsiteY1" fmla="*/ 59290 h 133388"/>
              <a:gd name="connsiteX2" fmla="*/ 150577 w 151014"/>
              <a:gd name="connsiteY2" fmla="*/ 23 h 133388"/>
              <a:gd name="connsiteX3" fmla="*/ 70144 w 151014"/>
              <a:gd name="connsiteY3" fmla="*/ 52940 h 133388"/>
              <a:gd name="connsiteX4" fmla="*/ 294 w 151014"/>
              <a:gd name="connsiteY4" fmla="*/ 133373 h 1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14" h="133388">
                <a:moveTo>
                  <a:pt x="294" y="133373"/>
                </a:moveTo>
                <a:cubicBezTo>
                  <a:pt x="4880" y="134431"/>
                  <a:pt x="72613" y="81515"/>
                  <a:pt x="97660" y="59290"/>
                </a:cubicBezTo>
                <a:cubicBezTo>
                  <a:pt x="122707" y="37065"/>
                  <a:pt x="155163" y="1081"/>
                  <a:pt x="150577" y="23"/>
                </a:cubicBezTo>
                <a:cubicBezTo>
                  <a:pt x="145991" y="-1035"/>
                  <a:pt x="94486" y="33890"/>
                  <a:pt x="70144" y="52940"/>
                </a:cubicBezTo>
                <a:cubicBezTo>
                  <a:pt x="45802" y="71990"/>
                  <a:pt x="-4292" y="132315"/>
                  <a:pt x="294" y="133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7BC4C30F-AB7B-4585-8A48-55FE766E8053}"/>
              </a:ext>
            </a:extLst>
          </p:cNvPr>
          <p:cNvSpPr/>
          <p:nvPr/>
        </p:nvSpPr>
        <p:spPr>
          <a:xfrm>
            <a:off x="7266381" y="6260478"/>
            <a:ext cx="320007" cy="502389"/>
          </a:xfrm>
          <a:custGeom>
            <a:avLst/>
            <a:gdLst>
              <a:gd name="connsiteX0" fmla="*/ 136 w 320007"/>
              <a:gd name="connsiteY0" fmla="*/ 622 h 502389"/>
              <a:gd name="connsiteX1" fmla="*/ 141952 w 320007"/>
              <a:gd name="connsiteY1" fmla="*/ 93755 h 502389"/>
              <a:gd name="connsiteX2" fmla="*/ 307052 w 320007"/>
              <a:gd name="connsiteY2" fmla="*/ 489572 h 502389"/>
              <a:gd name="connsiteX3" fmla="*/ 288002 w 320007"/>
              <a:gd name="connsiteY3" fmla="*/ 379505 h 502389"/>
              <a:gd name="connsiteX4" fmla="*/ 118669 w 320007"/>
              <a:gd name="connsiteY4" fmla="*/ 119155 h 502389"/>
              <a:gd name="connsiteX5" fmla="*/ 136 w 320007"/>
              <a:gd name="connsiteY5" fmla="*/ 622 h 5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07" h="502389">
                <a:moveTo>
                  <a:pt x="136" y="622"/>
                </a:moveTo>
                <a:cubicBezTo>
                  <a:pt x="4016" y="-3611"/>
                  <a:pt x="90799" y="12263"/>
                  <a:pt x="141952" y="93755"/>
                </a:cubicBezTo>
                <a:cubicBezTo>
                  <a:pt x="193105" y="175247"/>
                  <a:pt x="282710" y="441947"/>
                  <a:pt x="307052" y="489572"/>
                </a:cubicBezTo>
                <a:cubicBezTo>
                  <a:pt x="331394" y="537197"/>
                  <a:pt x="319399" y="441241"/>
                  <a:pt x="288002" y="379505"/>
                </a:cubicBezTo>
                <a:cubicBezTo>
                  <a:pt x="256605" y="317769"/>
                  <a:pt x="161355" y="181949"/>
                  <a:pt x="118669" y="119155"/>
                </a:cubicBezTo>
                <a:cubicBezTo>
                  <a:pt x="75983" y="56361"/>
                  <a:pt x="-3744" y="4855"/>
                  <a:pt x="136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D3278BF9-436F-4707-9385-66671F64E8F2}"/>
              </a:ext>
            </a:extLst>
          </p:cNvPr>
          <p:cNvSpPr/>
          <p:nvPr/>
        </p:nvSpPr>
        <p:spPr>
          <a:xfrm>
            <a:off x="6910748" y="6089619"/>
            <a:ext cx="141715" cy="84890"/>
          </a:xfrm>
          <a:custGeom>
            <a:avLst/>
            <a:gdLst>
              <a:gd name="connsiteX0" fmla="*/ 169 w 141715"/>
              <a:gd name="connsiteY0" fmla="*/ 31 h 84890"/>
              <a:gd name="connsiteX1" fmla="*/ 95419 w 141715"/>
              <a:gd name="connsiteY1" fmla="*/ 65648 h 84890"/>
              <a:gd name="connsiteX2" fmla="*/ 139869 w 141715"/>
              <a:gd name="connsiteY2" fmla="*/ 84698 h 84890"/>
              <a:gd name="connsiteX3" fmla="*/ 120819 w 141715"/>
              <a:gd name="connsiteY3" fmla="*/ 57181 h 84890"/>
              <a:gd name="connsiteX4" fmla="*/ 169 w 141715"/>
              <a:gd name="connsiteY4" fmla="*/ 31 h 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15" h="84890">
                <a:moveTo>
                  <a:pt x="169" y="31"/>
                </a:moveTo>
                <a:cubicBezTo>
                  <a:pt x="-4064" y="1442"/>
                  <a:pt x="72136" y="51537"/>
                  <a:pt x="95419" y="65648"/>
                </a:cubicBezTo>
                <a:cubicBezTo>
                  <a:pt x="118702" y="79759"/>
                  <a:pt x="135636" y="86109"/>
                  <a:pt x="139869" y="84698"/>
                </a:cubicBezTo>
                <a:cubicBezTo>
                  <a:pt x="144102" y="83287"/>
                  <a:pt x="142338" y="69881"/>
                  <a:pt x="120819" y="57181"/>
                </a:cubicBezTo>
                <a:cubicBezTo>
                  <a:pt x="99300" y="44481"/>
                  <a:pt x="4402" y="-1380"/>
                  <a:pt x="1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67A6B7D2-FE1A-4FF4-9B90-3D8BBDB124A0}"/>
              </a:ext>
            </a:extLst>
          </p:cNvPr>
          <p:cNvSpPr/>
          <p:nvPr/>
        </p:nvSpPr>
        <p:spPr>
          <a:xfrm>
            <a:off x="7237562" y="6388047"/>
            <a:ext cx="195424" cy="333096"/>
          </a:xfrm>
          <a:custGeom>
            <a:avLst/>
            <a:gdLst>
              <a:gd name="connsiteX0" fmla="*/ 1438 w 195424"/>
              <a:gd name="connsiteY0" fmla="*/ 53 h 333096"/>
              <a:gd name="connsiteX1" fmla="*/ 50121 w 195424"/>
              <a:gd name="connsiteY1" fmla="*/ 114353 h 333096"/>
              <a:gd name="connsiteX2" fmla="*/ 191938 w 195424"/>
              <a:gd name="connsiteY2" fmla="*/ 330253 h 333096"/>
              <a:gd name="connsiteX3" fmla="*/ 147488 w 195424"/>
              <a:gd name="connsiteY3" fmla="*/ 230770 h 333096"/>
              <a:gd name="connsiteX4" fmla="*/ 96688 w 195424"/>
              <a:gd name="connsiteY4" fmla="*/ 127053 h 333096"/>
              <a:gd name="connsiteX5" fmla="*/ 1438 w 195424"/>
              <a:gd name="connsiteY5" fmla="*/ 53 h 3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424" h="333096">
                <a:moveTo>
                  <a:pt x="1438" y="53"/>
                </a:moveTo>
                <a:cubicBezTo>
                  <a:pt x="-6323" y="-2064"/>
                  <a:pt x="18371" y="59320"/>
                  <a:pt x="50121" y="114353"/>
                </a:cubicBezTo>
                <a:cubicBezTo>
                  <a:pt x="81871" y="169386"/>
                  <a:pt x="175710" y="310850"/>
                  <a:pt x="191938" y="330253"/>
                </a:cubicBezTo>
                <a:cubicBezTo>
                  <a:pt x="208166" y="349656"/>
                  <a:pt x="163363" y="264637"/>
                  <a:pt x="147488" y="230770"/>
                </a:cubicBezTo>
                <a:cubicBezTo>
                  <a:pt x="131613" y="196903"/>
                  <a:pt x="119971" y="163742"/>
                  <a:pt x="96688" y="127053"/>
                </a:cubicBezTo>
                <a:cubicBezTo>
                  <a:pt x="73405" y="90364"/>
                  <a:pt x="9199" y="2170"/>
                  <a:pt x="143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4E7A70CA-ADD9-45A6-B582-1CBFD7625A77}"/>
              </a:ext>
            </a:extLst>
          </p:cNvPr>
          <p:cNvSpPr/>
          <p:nvPr/>
        </p:nvSpPr>
        <p:spPr>
          <a:xfrm>
            <a:off x="7365325" y="6785569"/>
            <a:ext cx="76817" cy="196248"/>
          </a:xfrm>
          <a:custGeom>
            <a:avLst/>
            <a:gdLst>
              <a:gd name="connsiteX0" fmla="*/ 72642 w 76817"/>
              <a:gd name="connsiteY0" fmla="*/ 464 h 196248"/>
              <a:gd name="connsiteX1" fmla="*/ 34542 w 76817"/>
              <a:gd name="connsiteY1" fmla="*/ 140164 h 196248"/>
              <a:gd name="connsiteX2" fmla="*/ 675 w 76817"/>
              <a:gd name="connsiteY2" fmla="*/ 195198 h 196248"/>
              <a:gd name="connsiteX3" fmla="*/ 66292 w 76817"/>
              <a:gd name="connsiteY3" fmla="*/ 97831 h 196248"/>
              <a:gd name="connsiteX4" fmla="*/ 72642 w 76817"/>
              <a:gd name="connsiteY4" fmla="*/ 464 h 1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7" h="196248">
                <a:moveTo>
                  <a:pt x="72642" y="464"/>
                </a:moveTo>
                <a:cubicBezTo>
                  <a:pt x="67350" y="7520"/>
                  <a:pt x="46536" y="107708"/>
                  <a:pt x="34542" y="140164"/>
                </a:cubicBezTo>
                <a:cubicBezTo>
                  <a:pt x="22547" y="172620"/>
                  <a:pt x="-4617" y="202254"/>
                  <a:pt x="675" y="195198"/>
                </a:cubicBezTo>
                <a:cubicBezTo>
                  <a:pt x="5967" y="188143"/>
                  <a:pt x="52181" y="127112"/>
                  <a:pt x="66292" y="97831"/>
                </a:cubicBezTo>
                <a:cubicBezTo>
                  <a:pt x="80403" y="68550"/>
                  <a:pt x="77934" y="-6592"/>
                  <a:pt x="72642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0D9887F0-C3AE-420D-9DF2-FA01C6D88ECA}"/>
              </a:ext>
            </a:extLst>
          </p:cNvPr>
          <p:cNvSpPr/>
          <p:nvPr/>
        </p:nvSpPr>
        <p:spPr>
          <a:xfrm>
            <a:off x="7372210" y="6747931"/>
            <a:ext cx="91707" cy="258243"/>
          </a:xfrm>
          <a:custGeom>
            <a:avLst/>
            <a:gdLst>
              <a:gd name="connsiteX0" fmla="*/ 89040 w 91707"/>
              <a:gd name="connsiteY0" fmla="*/ 2 h 258243"/>
              <a:gd name="connsiteX1" fmla="*/ 80573 w 91707"/>
              <a:gd name="connsiteY1" fmla="*/ 167219 h 258243"/>
              <a:gd name="connsiteX2" fmla="*/ 140 w 91707"/>
              <a:gd name="connsiteY2" fmla="*/ 258236 h 258243"/>
              <a:gd name="connsiteX3" fmla="*/ 61523 w 91707"/>
              <a:gd name="connsiteY3" fmla="*/ 162986 h 258243"/>
              <a:gd name="connsiteX4" fmla="*/ 89040 w 91707"/>
              <a:gd name="connsiteY4" fmla="*/ 2 h 25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7" h="258243">
                <a:moveTo>
                  <a:pt x="89040" y="2"/>
                </a:moveTo>
                <a:cubicBezTo>
                  <a:pt x="92215" y="707"/>
                  <a:pt x="95390" y="124180"/>
                  <a:pt x="80573" y="167219"/>
                </a:cubicBezTo>
                <a:cubicBezTo>
                  <a:pt x="65756" y="210258"/>
                  <a:pt x="3315" y="258941"/>
                  <a:pt x="140" y="258236"/>
                </a:cubicBezTo>
                <a:cubicBezTo>
                  <a:pt x="-3035" y="257531"/>
                  <a:pt x="48470" y="201439"/>
                  <a:pt x="61523" y="162986"/>
                </a:cubicBezTo>
                <a:cubicBezTo>
                  <a:pt x="74576" y="124533"/>
                  <a:pt x="85865" y="-703"/>
                  <a:pt x="8904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0A8C49C6-E217-466E-95CE-777F552129A4}"/>
              </a:ext>
            </a:extLst>
          </p:cNvPr>
          <p:cNvSpPr/>
          <p:nvPr/>
        </p:nvSpPr>
        <p:spPr>
          <a:xfrm>
            <a:off x="7903630" y="6501905"/>
            <a:ext cx="182979" cy="261613"/>
          </a:xfrm>
          <a:custGeom>
            <a:avLst/>
            <a:gdLst>
              <a:gd name="connsiteX0" fmla="*/ 3 w 182979"/>
              <a:gd name="connsiteY0" fmla="*/ 495 h 261613"/>
              <a:gd name="connsiteX1" fmla="*/ 129120 w 182979"/>
              <a:gd name="connsiteY1" fmla="*/ 133845 h 261613"/>
              <a:gd name="connsiteX2" fmla="*/ 182037 w 182979"/>
              <a:gd name="connsiteY2" fmla="*/ 260845 h 261613"/>
              <a:gd name="connsiteX3" fmla="*/ 160870 w 182979"/>
              <a:gd name="connsiteY3" fmla="*/ 182528 h 261613"/>
              <a:gd name="connsiteX4" fmla="*/ 133353 w 182979"/>
              <a:gd name="connsiteY4" fmla="*/ 91512 h 261613"/>
              <a:gd name="connsiteX5" fmla="*/ 3 w 182979"/>
              <a:gd name="connsiteY5" fmla="*/ 495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979" h="261613">
                <a:moveTo>
                  <a:pt x="3" y="495"/>
                </a:moveTo>
                <a:cubicBezTo>
                  <a:pt x="-702" y="7550"/>
                  <a:pt x="98781" y="90453"/>
                  <a:pt x="129120" y="133845"/>
                </a:cubicBezTo>
                <a:cubicBezTo>
                  <a:pt x="159459" y="177237"/>
                  <a:pt x="176745" y="252731"/>
                  <a:pt x="182037" y="260845"/>
                </a:cubicBezTo>
                <a:cubicBezTo>
                  <a:pt x="187329" y="268959"/>
                  <a:pt x="168984" y="210750"/>
                  <a:pt x="160870" y="182528"/>
                </a:cubicBezTo>
                <a:cubicBezTo>
                  <a:pt x="152756" y="154306"/>
                  <a:pt x="159106" y="119381"/>
                  <a:pt x="133353" y="91512"/>
                </a:cubicBezTo>
                <a:cubicBezTo>
                  <a:pt x="107600" y="63643"/>
                  <a:pt x="708" y="-6560"/>
                  <a:pt x="3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252CB963-903E-48B0-95D4-ED414707F87A}"/>
              </a:ext>
            </a:extLst>
          </p:cNvPr>
          <p:cNvSpPr/>
          <p:nvPr/>
        </p:nvSpPr>
        <p:spPr>
          <a:xfrm>
            <a:off x="8102600" y="6921379"/>
            <a:ext cx="124083" cy="338852"/>
          </a:xfrm>
          <a:custGeom>
            <a:avLst/>
            <a:gdLst>
              <a:gd name="connsiteX0" fmla="*/ 0 w 124083"/>
              <a:gd name="connsiteY0" fmla="*/ 121 h 338852"/>
              <a:gd name="connsiteX1" fmla="*/ 114300 w 124083"/>
              <a:gd name="connsiteY1" fmla="*/ 156754 h 338852"/>
              <a:gd name="connsiteX2" fmla="*/ 112183 w 124083"/>
              <a:gd name="connsiteY2" fmla="*/ 207554 h 338852"/>
              <a:gd name="connsiteX3" fmla="*/ 63500 w 124083"/>
              <a:gd name="connsiteY3" fmla="*/ 296454 h 338852"/>
              <a:gd name="connsiteX4" fmla="*/ 55033 w 124083"/>
              <a:gd name="connsiteY4" fmla="*/ 338788 h 338852"/>
              <a:gd name="connsiteX5" fmla="*/ 50800 w 124083"/>
              <a:gd name="connsiteY5" fmla="*/ 287988 h 338852"/>
              <a:gd name="connsiteX6" fmla="*/ 116417 w 124083"/>
              <a:gd name="connsiteY6" fmla="*/ 184271 h 338852"/>
              <a:gd name="connsiteX7" fmla="*/ 0 w 124083"/>
              <a:gd name="connsiteY7" fmla="*/ 121 h 3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83" h="338852">
                <a:moveTo>
                  <a:pt x="0" y="121"/>
                </a:moveTo>
                <a:cubicBezTo>
                  <a:pt x="-353" y="-4465"/>
                  <a:pt x="95603" y="122182"/>
                  <a:pt x="114300" y="156754"/>
                </a:cubicBezTo>
                <a:cubicBezTo>
                  <a:pt x="132997" y="191326"/>
                  <a:pt x="120650" y="184271"/>
                  <a:pt x="112183" y="207554"/>
                </a:cubicBezTo>
                <a:cubicBezTo>
                  <a:pt x="103716" y="230837"/>
                  <a:pt x="73025" y="274582"/>
                  <a:pt x="63500" y="296454"/>
                </a:cubicBezTo>
                <a:cubicBezTo>
                  <a:pt x="53975" y="318326"/>
                  <a:pt x="57150" y="340199"/>
                  <a:pt x="55033" y="338788"/>
                </a:cubicBezTo>
                <a:cubicBezTo>
                  <a:pt x="52916" y="337377"/>
                  <a:pt x="40569" y="313741"/>
                  <a:pt x="50800" y="287988"/>
                </a:cubicBezTo>
                <a:cubicBezTo>
                  <a:pt x="61031" y="262235"/>
                  <a:pt x="124531" y="228368"/>
                  <a:pt x="116417" y="184271"/>
                </a:cubicBezTo>
                <a:cubicBezTo>
                  <a:pt x="108303" y="140174"/>
                  <a:pt x="353" y="4707"/>
                  <a:pt x="0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114AB330-4033-4C66-9BD9-7D58BC3BFEB4}"/>
              </a:ext>
            </a:extLst>
          </p:cNvPr>
          <p:cNvSpPr/>
          <p:nvPr/>
        </p:nvSpPr>
        <p:spPr>
          <a:xfrm>
            <a:off x="7933177" y="6775059"/>
            <a:ext cx="146898" cy="223587"/>
          </a:xfrm>
          <a:custGeom>
            <a:avLst/>
            <a:gdLst>
              <a:gd name="connsiteX0" fmla="*/ 90 w 146898"/>
              <a:gd name="connsiteY0" fmla="*/ 391 h 223587"/>
              <a:gd name="connsiteX1" fmla="*/ 118623 w 146898"/>
              <a:gd name="connsiteY1" fmla="*/ 159141 h 223587"/>
              <a:gd name="connsiteX2" fmla="*/ 146140 w 146898"/>
              <a:gd name="connsiteY2" fmla="*/ 222641 h 223587"/>
              <a:gd name="connsiteX3" fmla="*/ 99573 w 146898"/>
              <a:gd name="connsiteY3" fmla="*/ 116808 h 223587"/>
              <a:gd name="connsiteX4" fmla="*/ 90 w 146898"/>
              <a:gd name="connsiteY4" fmla="*/ 391 h 2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8" h="223587">
                <a:moveTo>
                  <a:pt x="90" y="391"/>
                </a:moveTo>
                <a:cubicBezTo>
                  <a:pt x="3265" y="7447"/>
                  <a:pt x="94281" y="122099"/>
                  <a:pt x="118623" y="159141"/>
                </a:cubicBezTo>
                <a:cubicBezTo>
                  <a:pt x="142965" y="196183"/>
                  <a:pt x="149315" y="229697"/>
                  <a:pt x="146140" y="222641"/>
                </a:cubicBezTo>
                <a:cubicBezTo>
                  <a:pt x="142965" y="215586"/>
                  <a:pt x="121092" y="149969"/>
                  <a:pt x="99573" y="116808"/>
                </a:cubicBezTo>
                <a:cubicBezTo>
                  <a:pt x="78054" y="83647"/>
                  <a:pt x="-3085" y="-6665"/>
                  <a:pt x="90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28E275B6-8ACE-4610-94A8-DACCD7B09F9E}"/>
              </a:ext>
            </a:extLst>
          </p:cNvPr>
          <p:cNvSpPr/>
          <p:nvPr/>
        </p:nvSpPr>
        <p:spPr>
          <a:xfrm>
            <a:off x="7638948" y="6889638"/>
            <a:ext cx="213959" cy="85841"/>
          </a:xfrm>
          <a:custGeom>
            <a:avLst/>
            <a:gdLst>
              <a:gd name="connsiteX0" fmla="*/ 102 w 213959"/>
              <a:gd name="connsiteY0" fmla="*/ 112 h 85841"/>
              <a:gd name="connsiteX1" fmla="*/ 89002 w 213959"/>
              <a:gd name="connsiteY1" fmla="*/ 84779 h 85841"/>
              <a:gd name="connsiteX2" fmla="*/ 213885 w 213959"/>
              <a:gd name="connsiteY2" fmla="*/ 48795 h 85841"/>
              <a:gd name="connsiteX3" fmla="*/ 105935 w 213959"/>
              <a:gd name="connsiteY3" fmla="*/ 65729 h 85841"/>
              <a:gd name="connsiteX4" fmla="*/ 102 w 213959"/>
              <a:gd name="connsiteY4" fmla="*/ 112 h 8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" h="85841">
                <a:moveTo>
                  <a:pt x="102" y="112"/>
                </a:moveTo>
                <a:cubicBezTo>
                  <a:pt x="-2720" y="3287"/>
                  <a:pt x="53372" y="76665"/>
                  <a:pt x="89002" y="84779"/>
                </a:cubicBezTo>
                <a:cubicBezTo>
                  <a:pt x="124632" y="92893"/>
                  <a:pt x="211063" y="51970"/>
                  <a:pt x="213885" y="48795"/>
                </a:cubicBezTo>
                <a:cubicBezTo>
                  <a:pt x="216707" y="45620"/>
                  <a:pt x="139096" y="69257"/>
                  <a:pt x="105935" y="65729"/>
                </a:cubicBezTo>
                <a:cubicBezTo>
                  <a:pt x="72774" y="62201"/>
                  <a:pt x="2924" y="-3063"/>
                  <a:pt x="102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EC168611-C141-4738-B6F5-F936581ED5AA}"/>
              </a:ext>
            </a:extLst>
          </p:cNvPr>
          <p:cNvSpPr/>
          <p:nvPr/>
        </p:nvSpPr>
        <p:spPr>
          <a:xfrm>
            <a:off x="8494455" y="6873828"/>
            <a:ext cx="218124" cy="252391"/>
          </a:xfrm>
          <a:custGeom>
            <a:avLst/>
            <a:gdLst>
              <a:gd name="connsiteX0" fmla="*/ 217745 w 218124"/>
              <a:gd name="connsiteY0" fmla="*/ 3222 h 252391"/>
              <a:gd name="connsiteX1" fmla="*/ 75928 w 218124"/>
              <a:gd name="connsiteY1" fmla="*/ 37089 h 252391"/>
              <a:gd name="connsiteX2" fmla="*/ 1845 w 218124"/>
              <a:gd name="connsiteY2" fmla="*/ 248755 h 252391"/>
              <a:gd name="connsiteX3" fmla="*/ 23012 w 218124"/>
              <a:gd name="connsiteY3" fmla="*/ 164089 h 252391"/>
              <a:gd name="connsiteX4" fmla="*/ 29362 w 218124"/>
              <a:gd name="connsiteY4" fmla="*/ 75189 h 252391"/>
              <a:gd name="connsiteX5" fmla="*/ 217745 w 218124"/>
              <a:gd name="connsiteY5" fmla="*/ 3222 h 25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124" h="252391">
                <a:moveTo>
                  <a:pt x="217745" y="3222"/>
                </a:moveTo>
                <a:cubicBezTo>
                  <a:pt x="225506" y="-3128"/>
                  <a:pt x="111911" y="-3833"/>
                  <a:pt x="75928" y="37089"/>
                </a:cubicBezTo>
                <a:cubicBezTo>
                  <a:pt x="39945" y="78011"/>
                  <a:pt x="10664" y="227588"/>
                  <a:pt x="1845" y="248755"/>
                </a:cubicBezTo>
                <a:cubicBezTo>
                  <a:pt x="-6974" y="269922"/>
                  <a:pt x="18426" y="193017"/>
                  <a:pt x="23012" y="164089"/>
                </a:cubicBezTo>
                <a:cubicBezTo>
                  <a:pt x="27598" y="135161"/>
                  <a:pt x="-6974" y="102706"/>
                  <a:pt x="29362" y="75189"/>
                </a:cubicBezTo>
                <a:cubicBezTo>
                  <a:pt x="65698" y="47672"/>
                  <a:pt x="209984" y="9572"/>
                  <a:pt x="217745" y="3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D448D18C-622D-4DEF-A6D1-2D98FCA597CA}"/>
              </a:ext>
            </a:extLst>
          </p:cNvPr>
          <p:cNvSpPr/>
          <p:nvPr/>
        </p:nvSpPr>
        <p:spPr>
          <a:xfrm>
            <a:off x="8950499" y="6830452"/>
            <a:ext cx="81473" cy="271871"/>
          </a:xfrm>
          <a:custGeom>
            <a:avLst/>
            <a:gdLst>
              <a:gd name="connsiteX0" fmla="*/ 81318 w 81473"/>
              <a:gd name="connsiteY0" fmla="*/ 31 h 271871"/>
              <a:gd name="connsiteX1" fmla="*/ 34751 w 81473"/>
              <a:gd name="connsiteY1" fmla="*/ 146081 h 271871"/>
              <a:gd name="connsiteX2" fmla="*/ 3001 w 81473"/>
              <a:gd name="connsiteY2" fmla="*/ 270965 h 271871"/>
              <a:gd name="connsiteX3" fmla="*/ 3001 w 81473"/>
              <a:gd name="connsiteY3" fmla="*/ 198998 h 271871"/>
              <a:gd name="connsiteX4" fmla="*/ 17818 w 81473"/>
              <a:gd name="connsiteY4" fmla="*/ 133381 h 271871"/>
              <a:gd name="connsiteX5" fmla="*/ 81318 w 81473"/>
              <a:gd name="connsiteY5" fmla="*/ 31 h 27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73" h="271871">
                <a:moveTo>
                  <a:pt x="81318" y="31"/>
                </a:moveTo>
                <a:cubicBezTo>
                  <a:pt x="84140" y="2148"/>
                  <a:pt x="47804" y="100925"/>
                  <a:pt x="34751" y="146081"/>
                </a:cubicBezTo>
                <a:cubicBezTo>
                  <a:pt x="21698" y="191237"/>
                  <a:pt x="8293" y="262146"/>
                  <a:pt x="3001" y="270965"/>
                </a:cubicBezTo>
                <a:cubicBezTo>
                  <a:pt x="-2291" y="279784"/>
                  <a:pt x="531" y="221929"/>
                  <a:pt x="3001" y="198998"/>
                </a:cubicBezTo>
                <a:cubicBezTo>
                  <a:pt x="5470" y="176067"/>
                  <a:pt x="4060" y="163367"/>
                  <a:pt x="17818" y="133381"/>
                </a:cubicBezTo>
                <a:cubicBezTo>
                  <a:pt x="31576" y="103395"/>
                  <a:pt x="78496" y="-2086"/>
                  <a:pt x="8131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9D995411-AAC0-4646-91E8-4AF2E80B5ACD}"/>
              </a:ext>
            </a:extLst>
          </p:cNvPr>
          <p:cNvSpPr/>
          <p:nvPr/>
        </p:nvSpPr>
        <p:spPr>
          <a:xfrm>
            <a:off x="8982084" y="7486308"/>
            <a:ext cx="34002" cy="400798"/>
          </a:xfrm>
          <a:custGeom>
            <a:avLst/>
            <a:gdLst>
              <a:gd name="connsiteX0" fmla="*/ 7399 w 34002"/>
              <a:gd name="connsiteY0" fmla="*/ 4575 h 400798"/>
              <a:gd name="connsiteX1" fmla="*/ 30683 w 34002"/>
              <a:gd name="connsiteY1" fmla="*/ 385575 h 400798"/>
              <a:gd name="connsiteX2" fmla="*/ 30683 w 34002"/>
              <a:gd name="connsiteY2" fmla="*/ 311492 h 400798"/>
              <a:gd name="connsiteX3" fmla="*/ 1049 w 34002"/>
              <a:gd name="connsiteY3" fmla="*/ 182375 h 400798"/>
              <a:gd name="connsiteX4" fmla="*/ 7399 w 34002"/>
              <a:gd name="connsiteY4" fmla="*/ 4575 h 4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2" h="400798">
                <a:moveTo>
                  <a:pt x="7399" y="4575"/>
                </a:moveTo>
                <a:cubicBezTo>
                  <a:pt x="12338" y="38442"/>
                  <a:pt x="26802" y="334422"/>
                  <a:pt x="30683" y="385575"/>
                </a:cubicBezTo>
                <a:cubicBezTo>
                  <a:pt x="34564" y="436728"/>
                  <a:pt x="35622" y="345359"/>
                  <a:pt x="30683" y="311492"/>
                </a:cubicBezTo>
                <a:cubicBezTo>
                  <a:pt x="25744" y="277625"/>
                  <a:pt x="4224" y="230353"/>
                  <a:pt x="1049" y="182375"/>
                </a:cubicBezTo>
                <a:cubicBezTo>
                  <a:pt x="-2126" y="134397"/>
                  <a:pt x="2460" y="-29292"/>
                  <a:pt x="7399" y="4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3CBFADAB-0AC4-4311-A3DE-D7322EA32B9E}"/>
              </a:ext>
            </a:extLst>
          </p:cNvPr>
          <p:cNvSpPr/>
          <p:nvPr/>
        </p:nvSpPr>
        <p:spPr>
          <a:xfrm>
            <a:off x="8747425" y="7248472"/>
            <a:ext cx="214557" cy="769707"/>
          </a:xfrm>
          <a:custGeom>
            <a:avLst/>
            <a:gdLst>
              <a:gd name="connsiteX0" fmla="*/ 214542 w 214557"/>
              <a:gd name="connsiteY0" fmla="*/ 769461 h 769707"/>
              <a:gd name="connsiteX1" fmla="*/ 96008 w 214557"/>
              <a:gd name="connsiteY1" fmla="*/ 627645 h 769707"/>
              <a:gd name="connsiteX2" fmla="*/ 51558 w 214557"/>
              <a:gd name="connsiteY2" fmla="*/ 441378 h 769707"/>
              <a:gd name="connsiteX3" fmla="*/ 19808 w 214557"/>
              <a:gd name="connsiteY3" fmla="*/ 9578 h 769707"/>
              <a:gd name="connsiteX4" fmla="*/ 19808 w 214557"/>
              <a:gd name="connsiteY4" fmla="*/ 159861 h 769707"/>
              <a:gd name="connsiteX5" fmla="*/ 2875 w 214557"/>
              <a:gd name="connsiteY5" fmla="*/ 367295 h 769707"/>
              <a:gd name="connsiteX6" fmla="*/ 87542 w 214557"/>
              <a:gd name="connsiteY6" fmla="*/ 593778 h 769707"/>
              <a:gd name="connsiteX7" fmla="*/ 214542 w 214557"/>
              <a:gd name="connsiteY7" fmla="*/ 769461 h 76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557" h="769707">
                <a:moveTo>
                  <a:pt x="214542" y="769461"/>
                </a:moveTo>
                <a:cubicBezTo>
                  <a:pt x="215953" y="775106"/>
                  <a:pt x="123172" y="682325"/>
                  <a:pt x="96008" y="627645"/>
                </a:cubicBezTo>
                <a:cubicBezTo>
                  <a:pt x="68844" y="572965"/>
                  <a:pt x="64258" y="544389"/>
                  <a:pt x="51558" y="441378"/>
                </a:cubicBezTo>
                <a:cubicBezTo>
                  <a:pt x="38858" y="338367"/>
                  <a:pt x="25100" y="56497"/>
                  <a:pt x="19808" y="9578"/>
                </a:cubicBezTo>
                <a:cubicBezTo>
                  <a:pt x="14516" y="-37341"/>
                  <a:pt x="22630" y="100242"/>
                  <a:pt x="19808" y="159861"/>
                </a:cubicBezTo>
                <a:cubicBezTo>
                  <a:pt x="16986" y="219480"/>
                  <a:pt x="-8414" y="294975"/>
                  <a:pt x="2875" y="367295"/>
                </a:cubicBezTo>
                <a:cubicBezTo>
                  <a:pt x="14164" y="439615"/>
                  <a:pt x="52617" y="526045"/>
                  <a:pt x="87542" y="593778"/>
                </a:cubicBezTo>
                <a:cubicBezTo>
                  <a:pt x="122467" y="661511"/>
                  <a:pt x="213131" y="763816"/>
                  <a:pt x="214542" y="769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6547CB6F-914E-4405-BC53-4D5A19A3408D}"/>
              </a:ext>
            </a:extLst>
          </p:cNvPr>
          <p:cNvSpPr/>
          <p:nvPr/>
        </p:nvSpPr>
        <p:spPr>
          <a:xfrm>
            <a:off x="7557401" y="7292519"/>
            <a:ext cx="274441" cy="169206"/>
          </a:xfrm>
          <a:custGeom>
            <a:avLst/>
            <a:gdLst>
              <a:gd name="connsiteX0" fmla="*/ 274266 w 274441"/>
              <a:gd name="connsiteY0" fmla="*/ 39614 h 169206"/>
              <a:gd name="connsiteX1" fmla="*/ 66832 w 274441"/>
              <a:gd name="connsiteY1" fmla="*/ 22681 h 169206"/>
              <a:gd name="connsiteX2" fmla="*/ 1216 w 274441"/>
              <a:gd name="connsiteY2" fmla="*/ 168731 h 169206"/>
              <a:gd name="connsiteX3" fmla="*/ 24499 w 274441"/>
              <a:gd name="connsiteY3" fmla="*/ 67131 h 169206"/>
              <a:gd name="connsiteX4" fmla="*/ 28732 w 274441"/>
              <a:gd name="connsiteY4" fmla="*/ 1514 h 169206"/>
              <a:gd name="connsiteX5" fmla="*/ 274266 w 274441"/>
              <a:gd name="connsiteY5" fmla="*/ 39614 h 1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441" h="169206">
                <a:moveTo>
                  <a:pt x="274266" y="39614"/>
                </a:moveTo>
                <a:cubicBezTo>
                  <a:pt x="280616" y="43142"/>
                  <a:pt x="112340" y="1162"/>
                  <a:pt x="66832" y="22681"/>
                </a:cubicBezTo>
                <a:cubicBezTo>
                  <a:pt x="21324" y="44200"/>
                  <a:pt x="8271" y="161323"/>
                  <a:pt x="1216" y="168731"/>
                </a:cubicBezTo>
                <a:cubicBezTo>
                  <a:pt x="-5840" y="176139"/>
                  <a:pt x="19913" y="95000"/>
                  <a:pt x="24499" y="67131"/>
                </a:cubicBezTo>
                <a:cubicBezTo>
                  <a:pt x="29085" y="39262"/>
                  <a:pt x="-12543" y="11744"/>
                  <a:pt x="28732" y="1514"/>
                </a:cubicBezTo>
                <a:cubicBezTo>
                  <a:pt x="70007" y="-8716"/>
                  <a:pt x="267916" y="36086"/>
                  <a:pt x="274266" y="39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7DD38C57-6F9B-4B4F-90AD-24F3ED7DFFEF}"/>
              </a:ext>
            </a:extLst>
          </p:cNvPr>
          <p:cNvSpPr/>
          <p:nvPr/>
        </p:nvSpPr>
        <p:spPr>
          <a:xfrm>
            <a:off x="7391344" y="7621097"/>
            <a:ext cx="389749" cy="133393"/>
          </a:xfrm>
          <a:custGeom>
            <a:avLst/>
            <a:gdLst>
              <a:gd name="connsiteX0" fmla="*/ 56 w 389749"/>
              <a:gd name="connsiteY0" fmla="*/ 28536 h 133393"/>
              <a:gd name="connsiteX1" fmla="*/ 122823 w 389749"/>
              <a:gd name="connsiteY1" fmla="*/ 17953 h 133393"/>
              <a:gd name="connsiteX2" fmla="*/ 273106 w 389749"/>
              <a:gd name="connsiteY2" fmla="*/ 100503 h 133393"/>
              <a:gd name="connsiteX3" fmla="*/ 389523 w 389749"/>
              <a:gd name="connsiteY3" fmla="*/ 132253 h 133393"/>
              <a:gd name="connsiteX4" fmla="*/ 243473 w 389749"/>
              <a:gd name="connsiteY4" fmla="*/ 64520 h 133393"/>
              <a:gd name="connsiteX5" fmla="*/ 137639 w 389749"/>
              <a:gd name="connsiteY5" fmla="*/ 1020 h 133393"/>
              <a:gd name="connsiteX6" fmla="*/ 56 w 389749"/>
              <a:gd name="connsiteY6" fmla="*/ 28536 h 13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749" h="133393">
                <a:moveTo>
                  <a:pt x="56" y="28536"/>
                </a:moveTo>
                <a:cubicBezTo>
                  <a:pt x="-2413" y="31358"/>
                  <a:pt x="77315" y="5959"/>
                  <a:pt x="122823" y="17953"/>
                </a:cubicBezTo>
                <a:cubicBezTo>
                  <a:pt x="168331" y="29947"/>
                  <a:pt x="228656" y="81453"/>
                  <a:pt x="273106" y="100503"/>
                </a:cubicBezTo>
                <a:cubicBezTo>
                  <a:pt x="317556" y="119553"/>
                  <a:pt x="394462" y="138250"/>
                  <a:pt x="389523" y="132253"/>
                </a:cubicBezTo>
                <a:cubicBezTo>
                  <a:pt x="384584" y="126256"/>
                  <a:pt x="285454" y="86392"/>
                  <a:pt x="243473" y="64520"/>
                </a:cubicBezTo>
                <a:cubicBezTo>
                  <a:pt x="201492" y="42648"/>
                  <a:pt x="180678" y="8076"/>
                  <a:pt x="137639" y="1020"/>
                </a:cubicBezTo>
                <a:cubicBezTo>
                  <a:pt x="94600" y="-6036"/>
                  <a:pt x="2525" y="25714"/>
                  <a:pt x="56" y="28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57CFD6B8-5D19-48A1-A941-A9936438F6C0}"/>
              </a:ext>
            </a:extLst>
          </p:cNvPr>
          <p:cNvSpPr/>
          <p:nvPr/>
        </p:nvSpPr>
        <p:spPr>
          <a:xfrm>
            <a:off x="7365997" y="7054236"/>
            <a:ext cx="193622" cy="83181"/>
          </a:xfrm>
          <a:custGeom>
            <a:avLst/>
            <a:gdLst>
              <a:gd name="connsiteX0" fmla="*/ 3 w 193622"/>
              <a:gd name="connsiteY0" fmla="*/ 614 h 83181"/>
              <a:gd name="connsiteX1" fmla="*/ 139703 w 193622"/>
              <a:gd name="connsiteY1" fmla="*/ 49297 h 83181"/>
              <a:gd name="connsiteX2" fmla="*/ 192620 w 193622"/>
              <a:gd name="connsiteY2" fmla="*/ 83164 h 83181"/>
              <a:gd name="connsiteX3" fmla="*/ 171453 w 193622"/>
              <a:gd name="connsiteY3" fmla="*/ 53531 h 83181"/>
              <a:gd name="connsiteX4" fmla="*/ 135470 w 193622"/>
              <a:gd name="connsiteY4" fmla="*/ 23897 h 83181"/>
              <a:gd name="connsiteX5" fmla="*/ 3 w 193622"/>
              <a:gd name="connsiteY5" fmla="*/ 614 h 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22" h="83181">
                <a:moveTo>
                  <a:pt x="3" y="614"/>
                </a:moveTo>
                <a:cubicBezTo>
                  <a:pt x="709" y="4847"/>
                  <a:pt x="107600" y="35539"/>
                  <a:pt x="139703" y="49297"/>
                </a:cubicBezTo>
                <a:cubicBezTo>
                  <a:pt x="171806" y="63055"/>
                  <a:pt x="187328" y="82458"/>
                  <a:pt x="192620" y="83164"/>
                </a:cubicBezTo>
                <a:cubicBezTo>
                  <a:pt x="197912" y="83870"/>
                  <a:pt x="180978" y="63409"/>
                  <a:pt x="171453" y="53531"/>
                </a:cubicBezTo>
                <a:cubicBezTo>
                  <a:pt x="161928" y="43653"/>
                  <a:pt x="167573" y="32716"/>
                  <a:pt x="135470" y="23897"/>
                </a:cubicBezTo>
                <a:cubicBezTo>
                  <a:pt x="103367" y="15078"/>
                  <a:pt x="-703" y="-3619"/>
                  <a:pt x="3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6D419A7A-F8D9-4916-BB1B-D98BA1F1DEE2}"/>
              </a:ext>
            </a:extLst>
          </p:cNvPr>
          <p:cNvSpPr/>
          <p:nvPr/>
        </p:nvSpPr>
        <p:spPr>
          <a:xfrm>
            <a:off x="8153329" y="6635556"/>
            <a:ext cx="128920" cy="118818"/>
          </a:xfrm>
          <a:custGeom>
            <a:avLst/>
            <a:gdLst>
              <a:gd name="connsiteX0" fmla="*/ 71 w 128920"/>
              <a:gd name="connsiteY0" fmla="*/ 194 h 118818"/>
              <a:gd name="connsiteX1" fmla="*/ 99554 w 128920"/>
              <a:gd name="connsiteY1" fmla="*/ 53111 h 118818"/>
              <a:gd name="connsiteX2" fmla="*/ 122838 w 128920"/>
              <a:gd name="connsiteY2" fmla="*/ 118727 h 118818"/>
              <a:gd name="connsiteX3" fmla="*/ 116488 w 128920"/>
              <a:gd name="connsiteY3" fmla="*/ 38294 h 118818"/>
              <a:gd name="connsiteX4" fmla="*/ 71 w 128920"/>
              <a:gd name="connsiteY4" fmla="*/ 194 h 11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20" h="118818">
                <a:moveTo>
                  <a:pt x="71" y="194"/>
                </a:moveTo>
                <a:cubicBezTo>
                  <a:pt x="-2751" y="2664"/>
                  <a:pt x="79093" y="33356"/>
                  <a:pt x="99554" y="53111"/>
                </a:cubicBezTo>
                <a:cubicBezTo>
                  <a:pt x="120015" y="72866"/>
                  <a:pt x="120016" y="121197"/>
                  <a:pt x="122838" y="118727"/>
                </a:cubicBezTo>
                <a:cubicBezTo>
                  <a:pt x="125660" y="116258"/>
                  <a:pt x="138007" y="57344"/>
                  <a:pt x="116488" y="38294"/>
                </a:cubicBezTo>
                <a:cubicBezTo>
                  <a:pt x="94969" y="19244"/>
                  <a:pt x="2893" y="-2276"/>
                  <a:pt x="71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58007C51-DD54-400F-9F61-67F8FCABF56D}"/>
              </a:ext>
            </a:extLst>
          </p:cNvPr>
          <p:cNvSpPr/>
          <p:nvPr/>
        </p:nvSpPr>
        <p:spPr>
          <a:xfrm>
            <a:off x="7198767" y="5227986"/>
            <a:ext cx="302840" cy="63755"/>
          </a:xfrm>
          <a:custGeom>
            <a:avLst/>
            <a:gdLst>
              <a:gd name="connsiteX0" fmla="*/ 16 w 302840"/>
              <a:gd name="connsiteY0" fmla="*/ 31931 h 63755"/>
              <a:gd name="connsiteX1" fmla="*/ 173583 w 302840"/>
              <a:gd name="connsiteY1" fmla="*/ 63681 h 63755"/>
              <a:gd name="connsiteX2" fmla="*/ 232850 w 302840"/>
              <a:gd name="connsiteY2" fmla="*/ 21347 h 63755"/>
              <a:gd name="connsiteX3" fmla="*/ 302700 w 302840"/>
              <a:gd name="connsiteY3" fmla="*/ 181 h 63755"/>
              <a:gd name="connsiteX4" fmla="*/ 213800 w 302840"/>
              <a:gd name="connsiteY4" fmla="*/ 12881 h 63755"/>
              <a:gd name="connsiteX5" fmla="*/ 184166 w 302840"/>
              <a:gd name="connsiteY5" fmla="*/ 42514 h 63755"/>
              <a:gd name="connsiteX6" fmla="*/ 16 w 302840"/>
              <a:gd name="connsiteY6" fmla="*/ 31931 h 6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40" h="63755">
                <a:moveTo>
                  <a:pt x="16" y="31931"/>
                </a:moveTo>
                <a:cubicBezTo>
                  <a:pt x="-1748" y="35459"/>
                  <a:pt x="134777" y="65445"/>
                  <a:pt x="173583" y="63681"/>
                </a:cubicBezTo>
                <a:cubicBezTo>
                  <a:pt x="212389" y="61917"/>
                  <a:pt x="211331" y="31930"/>
                  <a:pt x="232850" y="21347"/>
                </a:cubicBezTo>
                <a:cubicBezTo>
                  <a:pt x="254370" y="10764"/>
                  <a:pt x="305875" y="1592"/>
                  <a:pt x="302700" y="181"/>
                </a:cubicBezTo>
                <a:cubicBezTo>
                  <a:pt x="299525" y="-1230"/>
                  <a:pt x="233556" y="5826"/>
                  <a:pt x="213800" y="12881"/>
                </a:cubicBezTo>
                <a:cubicBezTo>
                  <a:pt x="194044" y="19936"/>
                  <a:pt x="215211" y="37222"/>
                  <a:pt x="184166" y="42514"/>
                </a:cubicBezTo>
                <a:cubicBezTo>
                  <a:pt x="153122" y="47806"/>
                  <a:pt x="1780" y="28403"/>
                  <a:pt x="16" y="31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7704B403-D88D-4F23-92E4-18CAAC97CD67}"/>
              </a:ext>
            </a:extLst>
          </p:cNvPr>
          <p:cNvSpPr/>
          <p:nvPr/>
        </p:nvSpPr>
        <p:spPr>
          <a:xfrm>
            <a:off x="7313064" y="5407431"/>
            <a:ext cx="227621" cy="165757"/>
          </a:xfrm>
          <a:custGeom>
            <a:avLst/>
            <a:gdLst>
              <a:gd name="connsiteX0" fmla="*/ 19 w 227621"/>
              <a:gd name="connsiteY0" fmla="*/ 652 h 165757"/>
              <a:gd name="connsiteX1" fmla="*/ 152419 w 227621"/>
              <a:gd name="connsiteY1" fmla="*/ 74736 h 165757"/>
              <a:gd name="connsiteX2" fmla="*/ 226503 w 227621"/>
              <a:gd name="connsiteY2" fmla="*/ 165752 h 165757"/>
              <a:gd name="connsiteX3" fmla="*/ 194753 w 227621"/>
              <a:gd name="connsiteY3" fmla="*/ 78969 h 165757"/>
              <a:gd name="connsiteX4" fmla="*/ 163003 w 227621"/>
              <a:gd name="connsiteY4" fmla="*/ 40869 h 165757"/>
              <a:gd name="connsiteX5" fmla="*/ 19 w 227621"/>
              <a:gd name="connsiteY5" fmla="*/ 652 h 16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621" h="165757">
                <a:moveTo>
                  <a:pt x="19" y="652"/>
                </a:moveTo>
                <a:cubicBezTo>
                  <a:pt x="-1745" y="6297"/>
                  <a:pt x="114672" y="47219"/>
                  <a:pt x="152419" y="74736"/>
                </a:cubicBezTo>
                <a:cubicBezTo>
                  <a:pt x="190166" y="102253"/>
                  <a:pt x="219447" y="165047"/>
                  <a:pt x="226503" y="165752"/>
                </a:cubicBezTo>
                <a:cubicBezTo>
                  <a:pt x="233559" y="166457"/>
                  <a:pt x="205336" y="99783"/>
                  <a:pt x="194753" y="78969"/>
                </a:cubicBezTo>
                <a:cubicBezTo>
                  <a:pt x="184170" y="58155"/>
                  <a:pt x="194400" y="54274"/>
                  <a:pt x="163003" y="40869"/>
                </a:cubicBezTo>
                <a:cubicBezTo>
                  <a:pt x="131606" y="27464"/>
                  <a:pt x="1783" y="-4993"/>
                  <a:pt x="19" y="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0E7CEA87-2340-4CC1-ADDD-2BDDE76E2AF1}"/>
              </a:ext>
            </a:extLst>
          </p:cNvPr>
          <p:cNvSpPr/>
          <p:nvPr/>
        </p:nvSpPr>
        <p:spPr>
          <a:xfrm>
            <a:off x="6854398" y="5772127"/>
            <a:ext cx="203830" cy="128915"/>
          </a:xfrm>
          <a:custGeom>
            <a:avLst/>
            <a:gdLst>
              <a:gd name="connsiteX0" fmla="*/ 427 w 203830"/>
              <a:gd name="connsiteY0" fmla="*/ 96861 h 128915"/>
              <a:gd name="connsiteX1" fmla="*/ 116315 w 203830"/>
              <a:gd name="connsiteY1" fmla="*/ 128611 h 128915"/>
              <a:gd name="connsiteX2" fmla="*/ 144890 w 203830"/>
              <a:gd name="connsiteY2" fmla="*/ 74636 h 128915"/>
              <a:gd name="connsiteX3" fmla="*/ 203627 w 203830"/>
              <a:gd name="connsiteY3" fmla="*/ 23 h 128915"/>
              <a:gd name="connsiteX4" fmla="*/ 122665 w 203830"/>
              <a:gd name="connsiteY4" fmla="*/ 82573 h 128915"/>
              <a:gd name="connsiteX5" fmla="*/ 78215 w 203830"/>
              <a:gd name="connsiteY5" fmla="*/ 103211 h 128915"/>
              <a:gd name="connsiteX6" fmla="*/ 427 w 203830"/>
              <a:gd name="connsiteY6" fmla="*/ 96861 h 1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0" h="128915">
                <a:moveTo>
                  <a:pt x="427" y="96861"/>
                </a:moveTo>
                <a:cubicBezTo>
                  <a:pt x="6777" y="101094"/>
                  <a:pt x="92238" y="132315"/>
                  <a:pt x="116315" y="128611"/>
                </a:cubicBezTo>
                <a:cubicBezTo>
                  <a:pt x="140392" y="124907"/>
                  <a:pt x="130338" y="96067"/>
                  <a:pt x="144890" y="74636"/>
                </a:cubicBezTo>
                <a:cubicBezTo>
                  <a:pt x="159442" y="53205"/>
                  <a:pt x="207331" y="-1300"/>
                  <a:pt x="203627" y="23"/>
                </a:cubicBezTo>
                <a:cubicBezTo>
                  <a:pt x="199923" y="1346"/>
                  <a:pt x="143567" y="65375"/>
                  <a:pt x="122665" y="82573"/>
                </a:cubicBezTo>
                <a:cubicBezTo>
                  <a:pt x="101763" y="99771"/>
                  <a:pt x="96207" y="99771"/>
                  <a:pt x="78215" y="103211"/>
                </a:cubicBezTo>
                <a:cubicBezTo>
                  <a:pt x="60223" y="106651"/>
                  <a:pt x="-5923" y="92628"/>
                  <a:pt x="427" y="96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C55167BB-E3EE-4448-A3C7-F9768E2C8137}"/>
              </a:ext>
            </a:extLst>
          </p:cNvPr>
          <p:cNvSpPr/>
          <p:nvPr/>
        </p:nvSpPr>
        <p:spPr>
          <a:xfrm>
            <a:off x="6864939" y="6813978"/>
            <a:ext cx="473396" cy="215772"/>
          </a:xfrm>
          <a:custGeom>
            <a:avLst/>
            <a:gdLst>
              <a:gd name="connsiteX0" fmla="*/ 3644 w 473396"/>
              <a:gd name="connsiteY0" fmla="*/ 1689 h 215772"/>
              <a:gd name="connsiteX1" fmla="*/ 202611 w 473396"/>
              <a:gd name="connsiteY1" fmla="*/ 103289 h 215772"/>
              <a:gd name="connsiteX2" fmla="*/ 422744 w 473396"/>
              <a:gd name="connsiteY2" fmla="*/ 204889 h 215772"/>
              <a:gd name="connsiteX3" fmla="*/ 471428 w 473396"/>
              <a:gd name="connsiteY3" fmla="*/ 211239 h 215772"/>
              <a:gd name="connsiteX4" fmla="*/ 380411 w 473396"/>
              <a:gd name="connsiteY4" fmla="*/ 190072 h 215772"/>
              <a:gd name="connsiteX5" fmla="*/ 3644 w 473396"/>
              <a:gd name="connsiteY5" fmla="*/ 1689 h 2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6" h="215772">
                <a:moveTo>
                  <a:pt x="3644" y="1689"/>
                </a:moveTo>
                <a:cubicBezTo>
                  <a:pt x="-25989" y="-12775"/>
                  <a:pt x="132761" y="69422"/>
                  <a:pt x="202611" y="103289"/>
                </a:cubicBezTo>
                <a:cubicBezTo>
                  <a:pt x="272461" y="137156"/>
                  <a:pt x="377941" y="186897"/>
                  <a:pt x="422744" y="204889"/>
                </a:cubicBezTo>
                <a:cubicBezTo>
                  <a:pt x="467547" y="222881"/>
                  <a:pt x="478483" y="213708"/>
                  <a:pt x="471428" y="211239"/>
                </a:cubicBezTo>
                <a:cubicBezTo>
                  <a:pt x="464373" y="208770"/>
                  <a:pt x="455905" y="221469"/>
                  <a:pt x="380411" y="190072"/>
                </a:cubicBezTo>
                <a:cubicBezTo>
                  <a:pt x="304917" y="158675"/>
                  <a:pt x="33277" y="16153"/>
                  <a:pt x="3644" y="1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A4B0056E-CD41-4291-AF65-2C7A8AC0E4F9}"/>
              </a:ext>
            </a:extLst>
          </p:cNvPr>
          <p:cNvSpPr/>
          <p:nvPr/>
        </p:nvSpPr>
        <p:spPr>
          <a:xfrm>
            <a:off x="6887608" y="6819754"/>
            <a:ext cx="443484" cy="209141"/>
          </a:xfrm>
          <a:custGeom>
            <a:avLst/>
            <a:gdLst>
              <a:gd name="connsiteX0" fmla="*/ 25 w 443484"/>
              <a:gd name="connsiteY0" fmla="*/ 146 h 209141"/>
              <a:gd name="connsiteX1" fmla="*/ 203225 w 443484"/>
              <a:gd name="connsiteY1" fmla="*/ 103863 h 209141"/>
              <a:gd name="connsiteX2" fmla="*/ 433942 w 443484"/>
              <a:gd name="connsiteY2" fmla="*/ 201229 h 209141"/>
              <a:gd name="connsiteX3" fmla="*/ 378909 w 443484"/>
              <a:gd name="connsiteY3" fmla="*/ 194879 h 209141"/>
              <a:gd name="connsiteX4" fmla="*/ 190525 w 443484"/>
              <a:gd name="connsiteY4" fmla="*/ 127146 h 209141"/>
              <a:gd name="connsiteX5" fmla="*/ 25 w 443484"/>
              <a:gd name="connsiteY5" fmla="*/ 146 h 20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84" h="209141">
                <a:moveTo>
                  <a:pt x="25" y="146"/>
                </a:moveTo>
                <a:cubicBezTo>
                  <a:pt x="2142" y="-3734"/>
                  <a:pt x="130906" y="70349"/>
                  <a:pt x="203225" y="103863"/>
                </a:cubicBezTo>
                <a:cubicBezTo>
                  <a:pt x="275545" y="137377"/>
                  <a:pt x="404661" y="186060"/>
                  <a:pt x="433942" y="201229"/>
                </a:cubicBezTo>
                <a:cubicBezTo>
                  <a:pt x="463223" y="216398"/>
                  <a:pt x="419478" y="207226"/>
                  <a:pt x="378909" y="194879"/>
                </a:cubicBezTo>
                <a:cubicBezTo>
                  <a:pt x="338340" y="182532"/>
                  <a:pt x="252967" y="157485"/>
                  <a:pt x="190525" y="127146"/>
                </a:cubicBezTo>
                <a:cubicBezTo>
                  <a:pt x="128083" y="96807"/>
                  <a:pt x="-2092" y="4026"/>
                  <a:pt x="2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5235A114-3014-46A8-9DE5-2B8D921BF478}"/>
              </a:ext>
            </a:extLst>
          </p:cNvPr>
          <p:cNvSpPr/>
          <p:nvPr/>
        </p:nvSpPr>
        <p:spPr>
          <a:xfrm>
            <a:off x="6604000" y="6721277"/>
            <a:ext cx="319619" cy="103257"/>
          </a:xfrm>
          <a:custGeom>
            <a:avLst/>
            <a:gdLst>
              <a:gd name="connsiteX0" fmla="*/ 0 w 319619"/>
              <a:gd name="connsiteY0" fmla="*/ 1256 h 103257"/>
              <a:gd name="connsiteX1" fmla="*/ 175683 w 319619"/>
              <a:gd name="connsiteY1" fmla="*/ 13956 h 103257"/>
              <a:gd name="connsiteX2" fmla="*/ 317500 w 319619"/>
              <a:gd name="connsiteY2" fmla="*/ 100740 h 103257"/>
              <a:gd name="connsiteX3" fmla="*/ 264583 w 319619"/>
              <a:gd name="connsiteY3" fmla="*/ 81690 h 103257"/>
              <a:gd name="connsiteX4" fmla="*/ 0 w 319619"/>
              <a:gd name="connsiteY4" fmla="*/ 1256 h 10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19" h="103257">
                <a:moveTo>
                  <a:pt x="0" y="1256"/>
                </a:moveTo>
                <a:cubicBezTo>
                  <a:pt x="61383" y="-685"/>
                  <a:pt x="122766" y="-2625"/>
                  <a:pt x="175683" y="13956"/>
                </a:cubicBezTo>
                <a:cubicBezTo>
                  <a:pt x="228600" y="30537"/>
                  <a:pt x="302683" y="89451"/>
                  <a:pt x="317500" y="100740"/>
                </a:cubicBezTo>
                <a:cubicBezTo>
                  <a:pt x="332317" y="112029"/>
                  <a:pt x="264583" y="81690"/>
                  <a:pt x="264583" y="81690"/>
                </a:cubicBezTo>
                <a:lnTo>
                  <a:pt x="0" y="12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478B1CF4-64E9-4C37-9844-223558637EF2}"/>
              </a:ext>
            </a:extLst>
          </p:cNvPr>
          <p:cNvSpPr/>
          <p:nvPr/>
        </p:nvSpPr>
        <p:spPr>
          <a:xfrm>
            <a:off x="6681693" y="7196566"/>
            <a:ext cx="545817" cy="313835"/>
          </a:xfrm>
          <a:custGeom>
            <a:avLst/>
            <a:gdLst>
              <a:gd name="connsiteX0" fmla="*/ 624 w 545817"/>
              <a:gd name="connsiteY0" fmla="*/ 101 h 313835"/>
              <a:gd name="connsiteX1" fmla="*/ 305424 w 545817"/>
              <a:gd name="connsiteY1" fmla="*/ 165201 h 313835"/>
              <a:gd name="connsiteX2" fmla="*/ 542490 w 545817"/>
              <a:gd name="connsiteY2" fmla="*/ 313367 h 313835"/>
              <a:gd name="connsiteX3" fmla="*/ 440890 w 545817"/>
              <a:gd name="connsiteY3" fmla="*/ 209651 h 313835"/>
              <a:gd name="connsiteX4" fmla="*/ 390090 w 545817"/>
              <a:gd name="connsiteY4" fmla="*/ 141917 h 313835"/>
              <a:gd name="connsiteX5" fmla="*/ 624 w 545817"/>
              <a:gd name="connsiteY5" fmla="*/ 101 h 31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817" h="313835">
                <a:moveTo>
                  <a:pt x="624" y="101"/>
                </a:moveTo>
                <a:cubicBezTo>
                  <a:pt x="-13487" y="3982"/>
                  <a:pt x="215113" y="112990"/>
                  <a:pt x="305424" y="165201"/>
                </a:cubicBezTo>
                <a:cubicBezTo>
                  <a:pt x="395735" y="217412"/>
                  <a:pt x="519912" y="305959"/>
                  <a:pt x="542490" y="313367"/>
                </a:cubicBezTo>
                <a:cubicBezTo>
                  <a:pt x="565068" y="320775"/>
                  <a:pt x="466290" y="238226"/>
                  <a:pt x="440890" y="209651"/>
                </a:cubicBezTo>
                <a:cubicBezTo>
                  <a:pt x="415490" y="181076"/>
                  <a:pt x="465584" y="178959"/>
                  <a:pt x="390090" y="141917"/>
                </a:cubicBezTo>
                <a:cubicBezTo>
                  <a:pt x="314596" y="104875"/>
                  <a:pt x="14735" y="-3780"/>
                  <a:pt x="62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F71F02B8-AC55-42E2-8E39-4BE6DA5C40E1}"/>
              </a:ext>
            </a:extLst>
          </p:cNvPr>
          <p:cNvSpPr/>
          <p:nvPr/>
        </p:nvSpPr>
        <p:spPr>
          <a:xfrm>
            <a:off x="6311189" y="6584098"/>
            <a:ext cx="387466" cy="143015"/>
          </a:xfrm>
          <a:custGeom>
            <a:avLst/>
            <a:gdLst>
              <a:gd name="connsiteX0" fmla="*/ 711 w 387466"/>
              <a:gd name="connsiteY0" fmla="*/ 852 h 143015"/>
              <a:gd name="connsiteX1" fmla="*/ 269528 w 387466"/>
              <a:gd name="connsiteY1" fmla="*/ 117269 h 143015"/>
              <a:gd name="connsiteX2" fmla="*/ 385944 w 387466"/>
              <a:gd name="connsiteY2" fmla="*/ 140552 h 143015"/>
              <a:gd name="connsiteX3" fmla="*/ 326678 w 387466"/>
              <a:gd name="connsiteY3" fmla="*/ 134202 h 143015"/>
              <a:gd name="connsiteX4" fmla="*/ 195444 w 387466"/>
              <a:gd name="connsiteY4" fmla="*/ 68585 h 143015"/>
              <a:gd name="connsiteX5" fmla="*/ 711 w 387466"/>
              <a:gd name="connsiteY5" fmla="*/ 852 h 14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466" h="143015">
                <a:moveTo>
                  <a:pt x="711" y="852"/>
                </a:moveTo>
                <a:cubicBezTo>
                  <a:pt x="13058" y="8966"/>
                  <a:pt x="205323" y="93986"/>
                  <a:pt x="269528" y="117269"/>
                </a:cubicBezTo>
                <a:cubicBezTo>
                  <a:pt x="333733" y="140552"/>
                  <a:pt x="376419" y="137730"/>
                  <a:pt x="385944" y="140552"/>
                </a:cubicBezTo>
                <a:cubicBezTo>
                  <a:pt x="395469" y="143374"/>
                  <a:pt x="358428" y="146196"/>
                  <a:pt x="326678" y="134202"/>
                </a:cubicBezTo>
                <a:cubicBezTo>
                  <a:pt x="294928" y="122208"/>
                  <a:pt x="250830" y="92574"/>
                  <a:pt x="195444" y="68585"/>
                </a:cubicBezTo>
                <a:cubicBezTo>
                  <a:pt x="140058" y="44596"/>
                  <a:pt x="-11636" y="-7262"/>
                  <a:pt x="71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AAC8819B-D7BA-46FF-9714-562B90F885E8}"/>
              </a:ext>
            </a:extLst>
          </p:cNvPr>
          <p:cNvSpPr/>
          <p:nvPr/>
        </p:nvSpPr>
        <p:spPr>
          <a:xfrm>
            <a:off x="6100233" y="6832273"/>
            <a:ext cx="668276" cy="389673"/>
          </a:xfrm>
          <a:custGeom>
            <a:avLst/>
            <a:gdLst>
              <a:gd name="connsiteX0" fmla="*/ 0 w 668276"/>
              <a:gd name="connsiteY0" fmla="*/ 327 h 389673"/>
              <a:gd name="connsiteX1" fmla="*/ 338667 w 668276"/>
              <a:gd name="connsiteY1" fmla="*/ 173894 h 389673"/>
              <a:gd name="connsiteX2" fmla="*/ 389467 w 668276"/>
              <a:gd name="connsiteY2" fmla="*/ 201410 h 389673"/>
              <a:gd name="connsiteX3" fmla="*/ 440267 w 668276"/>
              <a:gd name="connsiteY3" fmla="*/ 239510 h 389673"/>
              <a:gd name="connsiteX4" fmla="*/ 658284 w 668276"/>
              <a:gd name="connsiteY4" fmla="*/ 383444 h 389673"/>
              <a:gd name="connsiteX5" fmla="*/ 611717 w 668276"/>
              <a:gd name="connsiteY5" fmla="*/ 351694 h 389673"/>
              <a:gd name="connsiteX6" fmla="*/ 436034 w 668276"/>
              <a:gd name="connsiteY6" fmla="*/ 243744 h 389673"/>
              <a:gd name="connsiteX7" fmla="*/ 336550 w 668276"/>
              <a:gd name="connsiteY7" fmla="*/ 133677 h 389673"/>
              <a:gd name="connsiteX8" fmla="*/ 0 w 668276"/>
              <a:gd name="connsiteY8" fmla="*/ 327 h 38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276" h="389673">
                <a:moveTo>
                  <a:pt x="0" y="327"/>
                </a:moveTo>
                <a:cubicBezTo>
                  <a:pt x="353" y="7030"/>
                  <a:pt x="338667" y="173894"/>
                  <a:pt x="338667" y="173894"/>
                </a:cubicBezTo>
                <a:cubicBezTo>
                  <a:pt x="403578" y="207408"/>
                  <a:pt x="372534" y="190474"/>
                  <a:pt x="389467" y="201410"/>
                </a:cubicBezTo>
                <a:cubicBezTo>
                  <a:pt x="406400" y="212346"/>
                  <a:pt x="395464" y="209171"/>
                  <a:pt x="440267" y="239510"/>
                </a:cubicBezTo>
                <a:cubicBezTo>
                  <a:pt x="485070" y="269849"/>
                  <a:pt x="629709" y="364747"/>
                  <a:pt x="658284" y="383444"/>
                </a:cubicBezTo>
                <a:cubicBezTo>
                  <a:pt x="686859" y="402141"/>
                  <a:pt x="648759" y="374977"/>
                  <a:pt x="611717" y="351694"/>
                </a:cubicBezTo>
                <a:cubicBezTo>
                  <a:pt x="574675" y="328411"/>
                  <a:pt x="481895" y="280080"/>
                  <a:pt x="436034" y="243744"/>
                </a:cubicBezTo>
                <a:cubicBezTo>
                  <a:pt x="390173" y="207408"/>
                  <a:pt x="407458" y="175658"/>
                  <a:pt x="336550" y="133677"/>
                </a:cubicBezTo>
                <a:cubicBezTo>
                  <a:pt x="265642" y="91696"/>
                  <a:pt x="-353" y="-6376"/>
                  <a:pt x="0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8755D857-E3BF-465E-A674-69FD5A4F42A8}"/>
              </a:ext>
            </a:extLst>
          </p:cNvPr>
          <p:cNvSpPr/>
          <p:nvPr/>
        </p:nvSpPr>
        <p:spPr>
          <a:xfrm>
            <a:off x="6004981" y="6468495"/>
            <a:ext cx="347039" cy="117160"/>
          </a:xfrm>
          <a:custGeom>
            <a:avLst/>
            <a:gdLst>
              <a:gd name="connsiteX0" fmla="*/ 2 w 347039"/>
              <a:gd name="connsiteY0" fmla="*/ 25438 h 117160"/>
              <a:gd name="connsiteX1" fmla="*/ 175686 w 347039"/>
              <a:gd name="connsiteY1" fmla="*/ 27555 h 117160"/>
              <a:gd name="connsiteX2" fmla="*/ 342902 w 347039"/>
              <a:gd name="connsiteY2" fmla="*/ 116455 h 117160"/>
              <a:gd name="connsiteX3" fmla="*/ 285752 w 347039"/>
              <a:gd name="connsiteY3" fmla="*/ 65655 h 117160"/>
              <a:gd name="connsiteX4" fmla="*/ 171452 w 347039"/>
              <a:gd name="connsiteY4" fmla="*/ 2155 h 117160"/>
              <a:gd name="connsiteX5" fmla="*/ 2 w 347039"/>
              <a:gd name="connsiteY5" fmla="*/ 25438 h 1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039" h="117160">
                <a:moveTo>
                  <a:pt x="2" y="25438"/>
                </a:moveTo>
                <a:cubicBezTo>
                  <a:pt x="708" y="29671"/>
                  <a:pt x="118536" y="12386"/>
                  <a:pt x="175686" y="27555"/>
                </a:cubicBezTo>
                <a:cubicBezTo>
                  <a:pt x="232836" y="42724"/>
                  <a:pt x="324558" y="110105"/>
                  <a:pt x="342902" y="116455"/>
                </a:cubicBezTo>
                <a:cubicBezTo>
                  <a:pt x="361246" y="122805"/>
                  <a:pt x="314327" y="84705"/>
                  <a:pt x="285752" y="65655"/>
                </a:cubicBezTo>
                <a:cubicBezTo>
                  <a:pt x="257177" y="46605"/>
                  <a:pt x="215902" y="12385"/>
                  <a:pt x="171452" y="2155"/>
                </a:cubicBezTo>
                <a:cubicBezTo>
                  <a:pt x="127002" y="-8075"/>
                  <a:pt x="-704" y="21205"/>
                  <a:pt x="2" y="2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3D7F71C3-4014-4573-9A17-02E8A290D3C1}"/>
              </a:ext>
            </a:extLst>
          </p:cNvPr>
          <p:cNvSpPr/>
          <p:nvPr/>
        </p:nvSpPr>
        <p:spPr>
          <a:xfrm>
            <a:off x="5947441" y="6524958"/>
            <a:ext cx="268348" cy="194596"/>
          </a:xfrm>
          <a:custGeom>
            <a:avLst/>
            <a:gdLst>
              <a:gd name="connsiteX0" fmla="*/ 392 w 268348"/>
              <a:gd name="connsiteY0" fmla="*/ 148892 h 194596"/>
              <a:gd name="connsiteX1" fmla="*/ 125276 w 268348"/>
              <a:gd name="connsiteY1" fmla="*/ 178525 h 194596"/>
              <a:gd name="connsiteX2" fmla="*/ 137976 w 268348"/>
              <a:gd name="connsiteY2" fmla="*/ 193342 h 194596"/>
              <a:gd name="connsiteX3" fmla="*/ 216292 w 268348"/>
              <a:gd name="connsiteY3" fmla="*/ 146775 h 194596"/>
              <a:gd name="connsiteX4" fmla="*/ 254392 w 268348"/>
              <a:gd name="connsiteY4" fmla="*/ 51525 h 194596"/>
              <a:gd name="connsiteX5" fmla="*/ 267092 w 268348"/>
              <a:gd name="connsiteY5" fmla="*/ 725 h 194596"/>
              <a:gd name="connsiteX6" fmla="*/ 226876 w 268348"/>
              <a:gd name="connsiteY6" fmla="*/ 87509 h 194596"/>
              <a:gd name="connsiteX7" fmla="*/ 171842 w 268348"/>
              <a:gd name="connsiteY7" fmla="*/ 155242 h 194596"/>
              <a:gd name="connsiteX8" fmla="*/ 392 w 268348"/>
              <a:gd name="connsiteY8" fmla="*/ 148892 h 19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48" h="194596">
                <a:moveTo>
                  <a:pt x="392" y="148892"/>
                </a:moveTo>
                <a:cubicBezTo>
                  <a:pt x="-7369" y="152773"/>
                  <a:pt x="102345" y="171117"/>
                  <a:pt x="125276" y="178525"/>
                </a:cubicBezTo>
                <a:cubicBezTo>
                  <a:pt x="148207" y="185933"/>
                  <a:pt x="122807" y="198634"/>
                  <a:pt x="137976" y="193342"/>
                </a:cubicBezTo>
                <a:cubicBezTo>
                  <a:pt x="153145" y="188050"/>
                  <a:pt x="196889" y="170411"/>
                  <a:pt x="216292" y="146775"/>
                </a:cubicBezTo>
                <a:cubicBezTo>
                  <a:pt x="235695" y="123139"/>
                  <a:pt x="245925" y="75867"/>
                  <a:pt x="254392" y="51525"/>
                </a:cubicBezTo>
                <a:cubicBezTo>
                  <a:pt x="262859" y="27183"/>
                  <a:pt x="271678" y="-5272"/>
                  <a:pt x="267092" y="725"/>
                </a:cubicBezTo>
                <a:cubicBezTo>
                  <a:pt x="262506" y="6722"/>
                  <a:pt x="242751" y="61756"/>
                  <a:pt x="226876" y="87509"/>
                </a:cubicBezTo>
                <a:cubicBezTo>
                  <a:pt x="211001" y="113262"/>
                  <a:pt x="207120" y="145364"/>
                  <a:pt x="171842" y="155242"/>
                </a:cubicBezTo>
                <a:cubicBezTo>
                  <a:pt x="136564" y="165120"/>
                  <a:pt x="8153" y="145011"/>
                  <a:pt x="392" y="148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ADB387C2-C71A-4EFB-8CA6-486BE57E1B20}"/>
              </a:ext>
            </a:extLst>
          </p:cNvPr>
          <p:cNvSpPr/>
          <p:nvPr/>
        </p:nvSpPr>
        <p:spPr>
          <a:xfrm>
            <a:off x="5915528" y="6489419"/>
            <a:ext cx="102231" cy="176262"/>
          </a:xfrm>
          <a:custGeom>
            <a:avLst/>
            <a:gdLst>
              <a:gd name="connsiteX0" fmla="*/ 102155 w 102231"/>
              <a:gd name="connsiteY0" fmla="*/ 281 h 176262"/>
              <a:gd name="connsiteX1" fmla="*/ 17489 w 102231"/>
              <a:gd name="connsiteY1" fmla="*/ 101881 h 176262"/>
              <a:gd name="connsiteX2" fmla="*/ 32305 w 102231"/>
              <a:gd name="connsiteY2" fmla="*/ 175964 h 176262"/>
              <a:gd name="connsiteX3" fmla="*/ 555 w 102231"/>
              <a:gd name="connsiteY3" fmla="*/ 74364 h 176262"/>
              <a:gd name="connsiteX4" fmla="*/ 102155 w 102231"/>
              <a:gd name="connsiteY4" fmla="*/ 281 h 1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1" h="176262">
                <a:moveTo>
                  <a:pt x="102155" y="281"/>
                </a:moveTo>
                <a:cubicBezTo>
                  <a:pt x="104977" y="4867"/>
                  <a:pt x="29131" y="72600"/>
                  <a:pt x="17489" y="101881"/>
                </a:cubicBezTo>
                <a:cubicBezTo>
                  <a:pt x="5847" y="131162"/>
                  <a:pt x="35127" y="180550"/>
                  <a:pt x="32305" y="175964"/>
                </a:cubicBezTo>
                <a:cubicBezTo>
                  <a:pt x="29483" y="171378"/>
                  <a:pt x="-4737" y="100469"/>
                  <a:pt x="555" y="74364"/>
                </a:cubicBezTo>
                <a:cubicBezTo>
                  <a:pt x="5847" y="48259"/>
                  <a:pt x="99333" y="-4305"/>
                  <a:pt x="102155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592D6AE3-0F14-4B32-922A-5006D650A577}"/>
              </a:ext>
            </a:extLst>
          </p:cNvPr>
          <p:cNvSpPr/>
          <p:nvPr/>
        </p:nvSpPr>
        <p:spPr>
          <a:xfrm>
            <a:off x="5962020" y="6724649"/>
            <a:ext cx="152227" cy="111128"/>
          </a:xfrm>
          <a:custGeom>
            <a:avLst/>
            <a:gdLst>
              <a:gd name="connsiteX0" fmla="*/ 630 w 152227"/>
              <a:gd name="connsiteY0" fmla="*/ 1 h 111128"/>
              <a:gd name="connsiteX1" fmla="*/ 62543 w 152227"/>
              <a:gd name="connsiteY1" fmla="*/ 69851 h 111128"/>
              <a:gd name="connsiteX2" fmla="*/ 151443 w 152227"/>
              <a:gd name="connsiteY2" fmla="*/ 111126 h 111128"/>
              <a:gd name="connsiteX3" fmla="*/ 100643 w 152227"/>
              <a:gd name="connsiteY3" fmla="*/ 71439 h 111128"/>
              <a:gd name="connsiteX4" fmla="*/ 630 w 152227"/>
              <a:gd name="connsiteY4" fmla="*/ 1 h 11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27" h="111128">
                <a:moveTo>
                  <a:pt x="630" y="1"/>
                </a:moveTo>
                <a:cubicBezTo>
                  <a:pt x="-5720" y="-264"/>
                  <a:pt x="37407" y="51330"/>
                  <a:pt x="62543" y="69851"/>
                </a:cubicBezTo>
                <a:cubicBezTo>
                  <a:pt x="87679" y="88372"/>
                  <a:pt x="145093" y="110861"/>
                  <a:pt x="151443" y="111126"/>
                </a:cubicBezTo>
                <a:cubicBezTo>
                  <a:pt x="157793" y="111391"/>
                  <a:pt x="124191" y="87578"/>
                  <a:pt x="100643" y="71439"/>
                </a:cubicBezTo>
                <a:cubicBezTo>
                  <a:pt x="77095" y="55300"/>
                  <a:pt x="6980" y="266"/>
                  <a:pt x="63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BCC98145-07AF-4600-909A-8F7BD6170B18}"/>
              </a:ext>
            </a:extLst>
          </p:cNvPr>
          <p:cNvSpPr/>
          <p:nvPr/>
        </p:nvSpPr>
        <p:spPr>
          <a:xfrm>
            <a:off x="6326577" y="6676115"/>
            <a:ext cx="80617" cy="147543"/>
          </a:xfrm>
          <a:custGeom>
            <a:avLst/>
            <a:gdLst>
              <a:gd name="connsiteX0" fmla="*/ 80573 w 80617"/>
              <a:gd name="connsiteY0" fmla="*/ 910 h 147543"/>
              <a:gd name="connsiteX1" fmla="*/ 5961 w 80617"/>
              <a:gd name="connsiteY1" fmla="*/ 143785 h 147543"/>
              <a:gd name="connsiteX2" fmla="*/ 5961 w 80617"/>
              <a:gd name="connsiteY2" fmla="*/ 104098 h 147543"/>
              <a:gd name="connsiteX3" fmla="*/ 17073 w 80617"/>
              <a:gd name="connsiteY3" fmla="*/ 83460 h 147543"/>
              <a:gd name="connsiteX4" fmla="*/ 80573 w 80617"/>
              <a:gd name="connsiteY4" fmla="*/ 910 h 14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17" h="147543">
                <a:moveTo>
                  <a:pt x="80573" y="910"/>
                </a:moveTo>
                <a:cubicBezTo>
                  <a:pt x="78721" y="10964"/>
                  <a:pt x="18396" y="126587"/>
                  <a:pt x="5961" y="143785"/>
                </a:cubicBezTo>
                <a:cubicBezTo>
                  <a:pt x="-6474" y="160983"/>
                  <a:pt x="4109" y="114152"/>
                  <a:pt x="5961" y="104098"/>
                </a:cubicBezTo>
                <a:cubicBezTo>
                  <a:pt x="7813" y="94044"/>
                  <a:pt x="7813" y="99864"/>
                  <a:pt x="17073" y="83460"/>
                </a:cubicBezTo>
                <a:cubicBezTo>
                  <a:pt x="26333" y="67056"/>
                  <a:pt x="82425" y="-9144"/>
                  <a:pt x="80573" y="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48DCA6B-F0CE-4F9D-B044-99ED1BEE91FF}"/>
              </a:ext>
            </a:extLst>
          </p:cNvPr>
          <p:cNvSpPr/>
          <p:nvPr/>
        </p:nvSpPr>
        <p:spPr>
          <a:xfrm>
            <a:off x="6622960" y="6959373"/>
            <a:ext cx="145474" cy="143942"/>
          </a:xfrm>
          <a:custGeom>
            <a:avLst/>
            <a:gdLst>
              <a:gd name="connsiteX0" fmla="*/ 90 w 145474"/>
              <a:gd name="connsiteY0" fmla="*/ 227 h 143942"/>
              <a:gd name="connsiteX1" fmla="*/ 33428 w 145474"/>
              <a:gd name="connsiteY1" fmla="*/ 82777 h 143942"/>
              <a:gd name="connsiteX2" fmla="*/ 142965 w 145474"/>
              <a:gd name="connsiteY2" fmla="*/ 141515 h 143942"/>
              <a:gd name="connsiteX3" fmla="*/ 112803 w 145474"/>
              <a:gd name="connsiteY3" fmla="*/ 133577 h 143942"/>
              <a:gd name="connsiteX4" fmla="*/ 27078 w 145474"/>
              <a:gd name="connsiteY4" fmla="*/ 109765 h 143942"/>
              <a:gd name="connsiteX5" fmla="*/ 90 w 145474"/>
              <a:gd name="connsiteY5" fmla="*/ 227 h 1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74" h="143942">
                <a:moveTo>
                  <a:pt x="90" y="227"/>
                </a:moveTo>
                <a:cubicBezTo>
                  <a:pt x="1148" y="-4271"/>
                  <a:pt x="9616" y="59229"/>
                  <a:pt x="33428" y="82777"/>
                </a:cubicBezTo>
                <a:cubicBezTo>
                  <a:pt x="57240" y="106325"/>
                  <a:pt x="129736" y="133048"/>
                  <a:pt x="142965" y="141515"/>
                </a:cubicBezTo>
                <a:cubicBezTo>
                  <a:pt x="156194" y="149982"/>
                  <a:pt x="112803" y="133577"/>
                  <a:pt x="112803" y="133577"/>
                </a:cubicBezTo>
                <a:cubicBezTo>
                  <a:pt x="93489" y="128285"/>
                  <a:pt x="46922" y="128286"/>
                  <a:pt x="27078" y="109765"/>
                </a:cubicBezTo>
                <a:cubicBezTo>
                  <a:pt x="7234" y="91244"/>
                  <a:pt x="-968" y="4725"/>
                  <a:pt x="90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DC7A3F9A-719E-4BD9-AD39-48A7B3B27B8E}"/>
              </a:ext>
            </a:extLst>
          </p:cNvPr>
          <p:cNvSpPr/>
          <p:nvPr/>
        </p:nvSpPr>
        <p:spPr>
          <a:xfrm>
            <a:off x="6769704" y="6841844"/>
            <a:ext cx="91985" cy="138410"/>
          </a:xfrm>
          <a:custGeom>
            <a:avLst/>
            <a:gdLst>
              <a:gd name="connsiteX0" fmla="*/ 86709 w 91985"/>
              <a:gd name="connsiteY0" fmla="*/ 281 h 138410"/>
              <a:gd name="connsiteX1" fmla="*/ 32734 w 91985"/>
              <a:gd name="connsiteY1" fmla="*/ 103469 h 138410"/>
              <a:gd name="connsiteX2" fmla="*/ 984 w 91985"/>
              <a:gd name="connsiteY2" fmla="*/ 138394 h 138410"/>
              <a:gd name="connsiteX3" fmla="*/ 69246 w 91985"/>
              <a:gd name="connsiteY3" fmla="*/ 100294 h 138410"/>
              <a:gd name="connsiteX4" fmla="*/ 86709 w 91985"/>
              <a:gd name="connsiteY4" fmla="*/ 73306 h 138410"/>
              <a:gd name="connsiteX5" fmla="*/ 86709 w 91985"/>
              <a:gd name="connsiteY5" fmla="*/ 281 h 13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85" h="138410">
                <a:moveTo>
                  <a:pt x="86709" y="281"/>
                </a:moveTo>
                <a:cubicBezTo>
                  <a:pt x="77713" y="5308"/>
                  <a:pt x="47021" y="80450"/>
                  <a:pt x="32734" y="103469"/>
                </a:cubicBezTo>
                <a:cubicBezTo>
                  <a:pt x="18447" y="126488"/>
                  <a:pt x="-5101" y="138923"/>
                  <a:pt x="984" y="138394"/>
                </a:cubicBezTo>
                <a:cubicBezTo>
                  <a:pt x="7069" y="137865"/>
                  <a:pt x="54959" y="111142"/>
                  <a:pt x="69246" y="100294"/>
                </a:cubicBezTo>
                <a:cubicBezTo>
                  <a:pt x="83533" y="89446"/>
                  <a:pt x="81946" y="87594"/>
                  <a:pt x="86709" y="73306"/>
                </a:cubicBezTo>
                <a:cubicBezTo>
                  <a:pt x="91472" y="59018"/>
                  <a:pt x="95705" y="-4746"/>
                  <a:pt x="8670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75FFCFA7-F683-4636-8BEC-29FCB27E632A}"/>
              </a:ext>
            </a:extLst>
          </p:cNvPr>
          <p:cNvSpPr/>
          <p:nvPr/>
        </p:nvSpPr>
        <p:spPr>
          <a:xfrm>
            <a:off x="6635518" y="6777032"/>
            <a:ext cx="174074" cy="35064"/>
          </a:xfrm>
          <a:custGeom>
            <a:avLst/>
            <a:gdLst>
              <a:gd name="connsiteX0" fmla="*/ 232 w 174074"/>
              <a:gd name="connsiteY0" fmla="*/ 34931 h 35064"/>
              <a:gd name="connsiteX1" fmla="*/ 130407 w 174074"/>
              <a:gd name="connsiteY1" fmla="*/ 12706 h 35064"/>
              <a:gd name="connsiteX2" fmla="*/ 173270 w 174074"/>
              <a:gd name="connsiteY2" fmla="*/ 31756 h 35064"/>
              <a:gd name="connsiteX3" fmla="*/ 100245 w 174074"/>
              <a:gd name="connsiteY3" fmla="*/ 6 h 35064"/>
              <a:gd name="connsiteX4" fmla="*/ 232 w 174074"/>
              <a:gd name="connsiteY4" fmla="*/ 34931 h 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74" h="35064">
                <a:moveTo>
                  <a:pt x="232" y="34931"/>
                </a:moveTo>
                <a:cubicBezTo>
                  <a:pt x="5259" y="37048"/>
                  <a:pt x="101567" y="13235"/>
                  <a:pt x="130407" y="12706"/>
                </a:cubicBezTo>
                <a:cubicBezTo>
                  <a:pt x="159247" y="12177"/>
                  <a:pt x="178297" y="33873"/>
                  <a:pt x="173270" y="31756"/>
                </a:cubicBezTo>
                <a:cubicBezTo>
                  <a:pt x="168243" y="29639"/>
                  <a:pt x="127497" y="-523"/>
                  <a:pt x="100245" y="6"/>
                </a:cubicBezTo>
                <a:cubicBezTo>
                  <a:pt x="72993" y="535"/>
                  <a:pt x="-4795" y="32814"/>
                  <a:pt x="232" y="3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343EA321-6BC2-411D-86E4-D9B4DC8A04A7}"/>
              </a:ext>
            </a:extLst>
          </p:cNvPr>
          <p:cNvSpPr/>
          <p:nvPr/>
        </p:nvSpPr>
        <p:spPr>
          <a:xfrm>
            <a:off x="6850052" y="6897681"/>
            <a:ext cx="76529" cy="138344"/>
          </a:xfrm>
          <a:custGeom>
            <a:avLst/>
            <a:gdLst>
              <a:gd name="connsiteX0" fmla="*/ 76211 w 76529"/>
              <a:gd name="connsiteY0" fmla="*/ 7 h 138344"/>
              <a:gd name="connsiteX1" fmla="*/ 55573 w 76529"/>
              <a:gd name="connsiteY1" fmla="*/ 82557 h 138344"/>
              <a:gd name="connsiteX2" fmla="*/ 11 w 76529"/>
              <a:gd name="connsiteY2" fmla="*/ 138119 h 138344"/>
              <a:gd name="connsiteX3" fmla="*/ 50811 w 76529"/>
              <a:gd name="connsiteY3" fmla="*/ 101607 h 138344"/>
              <a:gd name="connsiteX4" fmla="*/ 66686 w 76529"/>
              <a:gd name="connsiteY4" fmla="*/ 87319 h 138344"/>
              <a:gd name="connsiteX5" fmla="*/ 76211 w 76529"/>
              <a:gd name="connsiteY5" fmla="*/ 7 h 13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29" h="138344">
                <a:moveTo>
                  <a:pt x="76211" y="7"/>
                </a:moveTo>
                <a:cubicBezTo>
                  <a:pt x="74359" y="-787"/>
                  <a:pt x="68273" y="59538"/>
                  <a:pt x="55573" y="82557"/>
                </a:cubicBezTo>
                <a:cubicBezTo>
                  <a:pt x="42873" y="105576"/>
                  <a:pt x="805" y="134944"/>
                  <a:pt x="11" y="138119"/>
                </a:cubicBezTo>
                <a:cubicBezTo>
                  <a:pt x="-783" y="141294"/>
                  <a:pt x="39699" y="110074"/>
                  <a:pt x="50811" y="101607"/>
                </a:cubicBezTo>
                <a:cubicBezTo>
                  <a:pt x="61923" y="93140"/>
                  <a:pt x="61923" y="103459"/>
                  <a:pt x="66686" y="87319"/>
                </a:cubicBezTo>
                <a:cubicBezTo>
                  <a:pt x="71448" y="71179"/>
                  <a:pt x="78063" y="801"/>
                  <a:pt x="7621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50B89A9F-F9B3-4736-BA9A-3B009E041211}"/>
              </a:ext>
            </a:extLst>
          </p:cNvPr>
          <p:cNvSpPr/>
          <p:nvPr/>
        </p:nvSpPr>
        <p:spPr>
          <a:xfrm>
            <a:off x="6766983" y="7107440"/>
            <a:ext cx="194865" cy="63827"/>
          </a:xfrm>
          <a:custGeom>
            <a:avLst/>
            <a:gdLst>
              <a:gd name="connsiteX0" fmla="*/ 0 w 194865"/>
              <a:gd name="connsiteY0" fmla="*/ 63827 h 63827"/>
              <a:gd name="connsiteX1" fmla="*/ 194734 w 194865"/>
              <a:gd name="connsiteY1" fmla="*/ 327 h 63827"/>
              <a:gd name="connsiteX2" fmla="*/ 0 w 194865"/>
              <a:gd name="connsiteY2" fmla="*/ 63827 h 6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65" h="63827">
                <a:moveTo>
                  <a:pt x="0" y="63827"/>
                </a:moveTo>
                <a:cubicBezTo>
                  <a:pt x="0" y="63827"/>
                  <a:pt x="188737" y="5971"/>
                  <a:pt x="194734" y="327"/>
                </a:cubicBezTo>
                <a:cubicBezTo>
                  <a:pt x="200731" y="-5317"/>
                  <a:pt x="0" y="63827"/>
                  <a:pt x="0" y="63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8CE59D9F-90C2-4F51-83EA-7F024BC15817}"/>
              </a:ext>
            </a:extLst>
          </p:cNvPr>
          <p:cNvSpPr/>
          <p:nvPr/>
        </p:nvSpPr>
        <p:spPr>
          <a:xfrm>
            <a:off x="7107615" y="7084163"/>
            <a:ext cx="277836" cy="117844"/>
          </a:xfrm>
          <a:custGeom>
            <a:avLst/>
            <a:gdLst>
              <a:gd name="connsiteX0" fmla="*/ 152 w 277836"/>
              <a:gd name="connsiteY0" fmla="*/ 320 h 117844"/>
              <a:gd name="connsiteX1" fmla="*/ 262618 w 277836"/>
              <a:gd name="connsiteY1" fmla="*/ 114620 h 117844"/>
              <a:gd name="connsiteX2" fmla="*/ 224518 w 277836"/>
              <a:gd name="connsiteY2" fmla="*/ 80754 h 117844"/>
              <a:gd name="connsiteX3" fmla="*/ 152 w 277836"/>
              <a:gd name="connsiteY3" fmla="*/ 320 h 11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36" h="117844">
                <a:moveTo>
                  <a:pt x="152" y="320"/>
                </a:moveTo>
                <a:cubicBezTo>
                  <a:pt x="6502" y="5964"/>
                  <a:pt x="225224" y="101214"/>
                  <a:pt x="262618" y="114620"/>
                </a:cubicBezTo>
                <a:cubicBezTo>
                  <a:pt x="300012" y="128026"/>
                  <a:pt x="261207" y="96276"/>
                  <a:pt x="224518" y="80754"/>
                </a:cubicBezTo>
                <a:cubicBezTo>
                  <a:pt x="187829" y="65232"/>
                  <a:pt x="-6198" y="-5324"/>
                  <a:pt x="15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A80F2410-F4C2-4527-B100-BBCA15B48B6D}"/>
              </a:ext>
            </a:extLst>
          </p:cNvPr>
          <p:cNvSpPr/>
          <p:nvPr/>
        </p:nvSpPr>
        <p:spPr>
          <a:xfrm>
            <a:off x="7324596" y="7841859"/>
            <a:ext cx="563005" cy="151502"/>
          </a:xfrm>
          <a:custGeom>
            <a:avLst/>
            <a:gdLst>
              <a:gd name="connsiteX0" fmla="*/ 129 w 563005"/>
              <a:gd name="connsiteY0" fmla="*/ 391 h 151502"/>
              <a:gd name="connsiteX1" fmla="*/ 254129 w 563005"/>
              <a:gd name="connsiteY1" fmla="*/ 101991 h 151502"/>
              <a:gd name="connsiteX2" fmla="*/ 558929 w 563005"/>
              <a:gd name="connsiteY2" fmla="*/ 136916 h 151502"/>
              <a:gd name="connsiteX3" fmla="*/ 416054 w 563005"/>
              <a:gd name="connsiteY3" fmla="*/ 143266 h 151502"/>
              <a:gd name="connsiteX4" fmla="*/ 222379 w 563005"/>
              <a:gd name="connsiteY4" fmla="*/ 143266 h 151502"/>
              <a:gd name="connsiteX5" fmla="*/ 129 w 563005"/>
              <a:gd name="connsiteY5" fmla="*/ 391 h 15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005" h="151502">
                <a:moveTo>
                  <a:pt x="129" y="391"/>
                </a:moveTo>
                <a:cubicBezTo>
                  <a:pt x="5421" y="-6488"/>
                  <a:pt x="160996" y="79237"/>
                  <a:pt x="254129" y="101991"/>
                </a:cubicBezTo>
                <a:cubicBezTo>
                  <a:pt x="347262" y="124745"/>
                  <a:pt x="531942" y="130037"/>
                  <a:pt x="558929" y="136916"/>
                </a:cubicBezTo>
                <a:cubicBezTo>
                  <a:pt x="585916" y="143795"/>
                  <a:pt x="472146" y="142208"/>
                  <a:pt x="416054" y="143266"/>
                </a:cubicBezTo>
                <a:cubicBezTo>
                  <a:pt x="359962" y="144324"/>
                  <a:pt x="291171" y="161258"/>
                  <a:pt x="222379" y="143266"/>
                </a:cubicBezTo>
                <a:cubicBezTo>
                  <a:pt x="153587" y="125274"/>
                  <a:pt x="-5163" y="7270"/>
                  <a:pt x="129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7A93D847-1E7E-4820-956E-CF9AD21F553B}"/>
              </a:ext>
            </a:extLst>
          </p:cNvPr>
          <p:cNvSpPr/>
          <p:nvPr/>
        </p:nvSpPr>
        <p:spPr>
          <a:xfrm>
            <a:off x="7495481" y="8477384"/>
            <a:ext cx="807167" cy="917492"/>
          </a:xfrm>
          <a:custGeom>
            <a:avLst/>
            <a:gdLst>
              <a:gd name="connsiteX0" fmla="*/ 22919 w 807167"/>
              <a:gd name="connsiteY0" fmla="*/ 22091 h 917492"/>
              <a:gd name="connsiteX1" fmla="*/ 38794 w 807167"/>
              <a:gd name="connsiteY1" fmla="*/ 76066 h 917492"/>
              <a:gd name="connsiteX2" fmla="*/ 435669 w 807167"/>
              <a:gd name="connsiteY2" fmla="*/ 504691 h 917492"/>
              <a:gd name="connsiteX3" fmla="*/ 807144 w 807167"/>
              <a:gd name="connsiteY3" fmla="*/ 723766 h 917492"/>
              <a:gd name="connsiteX4" fmla="*/ 454719 w 807167"/>
              <a:gd name="connsiteY4" fmla="*/ 631691 h 917492"/>
              <a:gd name="connsiteX5" fmla="*/ 616644 w 807167"/>
              <a:gd name="connsiteY5" fmla="*/ 917441 h 917492"/>
              <a:gd name="connsiteX6" fmla="*/ 283269 w 807167"/>
              <a:gd name="connsiteY6" fmla="*/ 606291 h 917492"/>
              <a:gd name="connsiteX7" fmla="*/ 108644 w 807167"/>
              <a:gd name="connsiteY7" fmla="*/ 320541 h 917492"/>
              <a:gd name="connsiteX8" fmla="*/ 22919 w 807167"/>
              <a:gd name="connsiteY8" fmla="*/ 22091 h 91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167" h="917492">
                <a:moveTo>
                  <a:pt x="22919" y="22091"/>
                </a:moveTo>
                <a:cubicBezTo>
                  <a:pt x="11277" y="-18655"/>
                  <a:pt x="-29998" y="-4367"/>
                  <a:pt x="38794" y="76066"/>
                </a:cubicBezTo>
                <a:cubicBezTo>
                  <a:pt x="107586" y="156499"/>
                  <a:pt x="307611" y="396741"/>
                  <a:pt x="435669" y="504691"/>
                </a:cubicBezTo>
                <a:cubicBezTo>
                  <a:pt x="563727" y="612641"/>
                  <a:pt x="803969" y="702599"/>
                  <a:pt x="807144" y="723766"/>
                </a:cubicBezTo>
                <a:cubicBezTo>
                  <a:pt x="810319" y="744933"/>
                  <a:pt x="486469" y="599412"/>
                  <a:pt x="454719" y="631691"/>
                </a:cubicBezTo>
                <a:cubicBezTo>
                  <a:pt x="422969" y="663970"/>
                  <a:pt x="645219" y="921674"/>
                  <a:pt x="616644" y="917441"/>
                </a:cubicBezTo>
                <a:cubicBezTo>
                  <a:pt x="588069" y="913208"/>
                  <a:pt x="367936" y="705774"/>
                  <a:pt x="283269" y="606291"/>
                </a:cubicBezTo>
                <a:cubicBezTo>
                  <a:pt x="198602" y="506808"/>
                  <a:pt x="153623" y="418966"/>
                  <a:pt x="108644" y="320541"/>
                </a:cubicBezTo>
                <a:cubicBezTo>
                  <a:pt x="63665" y="222116"/>
                  <a:pt x="34561" y="62837"/>
                  <a:pt x="22919" y="22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0880B9C-B571-43C5-880C-EFE18BACBA54}"/>
              </a:ext>
            </a:extLst>
          </p:cNvPr>
          <p:cNvSpPr/>
          <p:nvPr/>
        </p:nvSpPr>
        <p:spPr>
          <a:xfrm>
            <a:off x="7336870" y="4794702"/>
            <a:ext cx="83163" cy="283477"/>
          </a:xfrm>
          <a:custGeom>
            <a:avLst/>
            <a:gdLst>
              <a:gd name="connsiteX0" fmla="*/ 83105 w 83163"/>
              <a:gd name="connsiteY0" fmla="*/ 5898 h 283477"/>
              <a:gd name="connsiteX1" fmla="*/ 16430 w 83163"/>
              <a:gd name="connsiteY1" fmla="*/ 282123 h 283477"/>
              <a:gd name="connsiteX2" fmla="*/ 3730 w 83163"/>
              <a:gd name="connsiteY2" fmla="*/ 107498 h 283477"/>
              <a:gd name="connsiteX3" fmla="*/ 83105 w 83163"/>
              <a:gd name="connsiteY3" fmla="*/ 5898 h 28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63" h="283477">
                <a:moveTo>
                  <a:pt x="83105" y="5898"/>
                </a:moveTo>
                <a:cubicBezTo>
                  <a:pt x="85222" y="35002"/>
                  <a:pt x="29659" y="265190"/>
                  <a:pt x="16430" y="282123"/>
                </a:cubicBezTo>
                <a:cubicBezTo>
                  <a:pt x="3201" y="299056"/>
                  <a:pt x="-5266" y="152477"/>
                  <a:pt x="3730" y="107498"/>
                </a:cubicBezTo>
                <a:cubicBezTo>
                  <a:pt x="12726" y="62519"/>
                  <a:pt x="80988" y="-23206"/>
                  <a:pt x="83105" y="5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5F8CD969-3E63-4CE7-8429-D82F4F43B87C}"/>
              </a:ext>
            </a:extLst>
          </p:cNvPr>
          <p:cNvSpPr/>
          <p:nvPr/>
        </p:nvSpPr>
        <p:spPr>
          <a:xfrm>
            <a:off x="6962508" y="5398383"/>
            <a:ext cx="74249" cy="296088"/>
          </a:xfrm>
          <a:custGeom>
            <a:avLst/>
            <a:gdLst>
              <a:gd name="connsiteX0" fmla="*/ 57417 w 74249"/>
              <a:gd name="connsiteY0" fmla="*/ 5467 h 296088"/>
              <a:gd name="connsiteX1" fmla="*/ 73292 w 74249"/>
              <a:gd name="connsiteY1" fmla="*/ 291217 h 296088"/>
              <a:gd name="connsiteX2" fmla="*/ 35192 w 74249"/>
              <a:gd name="connsiteY2" fmla="*/ 180092 h 296088"/>
              <a:gd name="connsiteX3" fmla="*/ 267 w 74249"/>
              <a:gd name="connsiteY3" fmla="*/ 107067 h 296088"/>
              <a:gd name="connsiteX4" fmla="*/ 57417 w 74249"/>
              <a:gd name="connsiteY4" fmla="*/ 5467 h 29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49" h="296088">
                <a:moveTo>
                  <a:pt x="57417" y="5467"/>
                </a:moveTo>
                <a:cubicBezTo>
                  <a:pt x="69588" y="36159"/>
                  <a:pt x="76996" y="262113"/>
                  <a:pt x="73292" y="291217"/>
                </a:cubicBezTo>
                <a:cubicBezTo>
                  <a:pt x="69588" y="320321"/>
                  <a:pt x="47363" y="210784"/>
                  <a:pt x="35192" y="180092"/>
                </a:cubicBezTo>
                <a:cubicBezTo>
                  <a:pt x="23021" y="149400"/>
                  <a:pt x="-2908" y="131938"/>
                  <a:pt x="267" y="107067"/>
                </a:cubicBezTo>
                <a:cubicBezTo>
                  <a:pt x="3442" y="82196"/>
                  <a:pt x="45246" y="-25225"/>
                  <a:pt x="57417" y="5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B1C88934-B8B5-4AC9-8F32-FC13E984DDC6}"/>
              </a:ext>
            </a:extLst>
          </p:cNvPr>
          <p:cNvSpPr/>
          <p:nvPr/>
        </p:nvSpPr>
        <p:spPr>
          <a:xfrm>
            <a:off x="6386760" y="6181037"/>
            <a:ext cx="640124" cy="407094"/>
          </a:xfrm>
          <a:custGeom>
            <a:avLst/>
            <a:gdLst>
              <a:gd name="connsiteX0" fmla="*/ 1340 w 640124"/>
              <a:gd name="connsiteY0" fmla="*/ 407088 h 407094"/>
              <a:gd name="connsiteX1" fmla="*/ 264865 w 640124"/>
              <a:gd name="connsiteY1" fmla="*/ 207063 h 407094"/>
              <a:gd name="connsiteX2" fmla="*/ 626815 w 640124"/>
              <a:gd name="connsiteY2" fmla="*/ 3863 h 407094"/>
              <a:gd name="connsiteX3" fmla="*/ 544265 w 640124"/>
              <a:gd name="connsiteY3" fmla="*/ 83238 h 407094"/>
              <a:gd name="connsiteX4" fmla="*/ 375990 w 640124"/>
              <a:gd name="connsiteY4" fmla="*/ 200713 h 407094"/>
              <a:gd name="connsiteX5" fmla="*/ 1340 w 640124"/>
              <a:gd name="connsiteY5" fmla="*/ 407088 h 40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24" h="407094">
                <a:moveTo>
                  <a:pt x="1340" y="407088"/>
                </a:moveTo>
                <a:cubicBezTo>
                  <a:pt x="-17181" y="408146"/>
                  <a:pt x="160619" y="274267"/>
                  <a:pt x="264865" y="207063"/>
                </a:cubicBezTo>
                <a:cubicBezTo>
                  <a:pt x="369111" y="139859"/>
                  <a:pt x="580248" y="24501"/>
                  <a:pt x="626815" y="3863"/>
                </a:cubicBezTo>
                <a:cubicBezTo>
                  <a:pt x="673382" y="-16775"/>
                  <a:pt x="586069" y="50430"/>
                  <a:pt x="544265" y="83238"/>
                </a:cubicBezTo>
                <a:cubicBezTo>
                  <a:pt x="502461" y="116046"/>
                  <a:pt x="464890" y="153088"/>
                  <a:pt x="375990" y="200713"/>
                </a:cubicBezTo>
                <a:cubicBezTo>
                  <a:pt x="287090" y="248338"/>
                  <a:pt x="19861" y="406030"/>
                  <a:pt x="1340" y="407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62FE68AC-5EDB-48BF-ABF5-1AB5733AD134}"/>
              </a:ext>
            </a:extLst>
          </p:cNvPr>
          <p:cNvSpPr/>
          <p:nvPr/>
        </p:nvSpPr>
        <p:spPr>
          <a:xfrm>
            <a:off x="7244860" y="6761147"/>
            <a:ext cx="195321" cy="209252"/>
          </a:xfrm>
          <a:custGeom>
            <a:avLst/>
            <a:gdLst>
              <a:gd name="connsiteX0" fmla="*/ 194165 w 195321"/>
              <a:gd name="connsiteY0" fmla="*/ 3191 h 209252"/>
              <a:gd name="connsiteX1" fmla="*/ 8428 w 195321"/>
              <a:gd name="connsiteY1" fmla="*/ 204803 h 209252"/>
              <a:gd name="connsiteX2" fmla="*/ 37003 w 195321"/>
              <a:gd name="connsiteY2" fmla="*/ 138128 h 209252"/>
              <a:gd name="connsiteX3" fmla="*/ 84628 w 195321"/>
              <a:gd name="connsiteY3" fmla="*/ 84153 h 209252"/>
              <a:gd name="connsiteX4" fmla="*/ 194165 w 195321"/>
              <a:gd name="connsiteY4" fmla="*/ 3191 h 20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21" h="209252">
                <a:moveTo>
                  <a:pt x="194165" y="3191"/>
                </a:moveTo>
                <a:cubicBezTo>
                  <a:pt x="181465" y="23299"/>
                  <a:pt x="34622" y="182314"/>
                  <a:pt x="8428" y="204803"/>
                </a:cubicBezTo>
                <a:cubicBezTo>
                  <a:pt x="-17766" y="227292"/>
                  <a:pt x="24303" y="158236"/>
                  <a:pt x="37003" y="138128"/>
                </a:cubicBezTo>
                <a:cubicBezTo>
                  <a:pt x="49703" y="118020"/>
                  <a:pt x="57905" y="104526"/>
                  <a:pt x="84628" y="84153"/>
                </a:cubicBezTo>
                <a:cubicBezTo>
                  <a:pt x="111351" y="63780"/>
                  <a:pt x="206865" y="-16917"/>
                  <a:pt x="194165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B1E7AA06-4F1A-4DA9-A793-7C5196AC4A19}"/>
              </a:ext>
            </a:extLst>
          </p:cNvPr>
          <p:cNvSpPr/>
          <p:nvPr/>
        </p:nvSpPr>
        <p:spPr>
          <a:xfrm>
            <a:off x="6318268" y="7394564"/>
            <a:ext cx="651294" cy="1061533"/>
          </a:xfrm>
          <a:custGeom>
            <a:avLst/>
            <a:gdLst>
              <a:gd name="connsiteX0" fmla="*/ 650857 w 651294"/>
              <a:gd name="connsiteY0" fmla="*/ 11 h 1061533"/>
              <a:gd name="connsiteX1" fmla="*/ 301607 w 651294"/>
              <a:gd name="connsiteY1" fmla="*/ 454036 h 1061533"/>
              <a:gd name="connsiteX2" fmla="*/ 6332 w 651294"/>
              <a:gd name="connsiteY2" fmla="*/ 1041411 h 1061533"/>
              <a:gd name="connsiteX3" fmla="*/ 120632 w 651294"/>
              <a:gd name="connsiteY3" fmla="*/ 882661 h 1061533"/>
              <a:gd name="connsiteX4" fmla="*/ 368282 w 651294"/>
              <a:gd name="connsiteY4" fmla="*/ 466736 h 1061533"/>
              <a:gd name="connsiteX5" fmla="*/ 650857 w 651294"/>
              <a:gd name="connsiteY5" fmla="*/ 11 h 106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294" h="1061533">
                <a:moveTo>
                  <a:pt x="650857" y="11"/>
                </a:moveTo>
                <a:cubicBezTo>
                  <a:pt x="639745" y="-2106"/>
                  <a:pt x="409028" y="280469"/>
                  <a:pt x="301607" y="454036"/>
                </a:cubicBezTo>
                <a:cubicBezTo>
                  <a:pt x="194186" y="627603"/>
                  <a:pt x="36494" y="969974"/>
                  <a:pt x="6332" y="1041411"/>
                </a:cubicBezTo>
                <a:cubicBezTo>
                  <a:pt x="-23831" y="1112849"/>
                  <a:pt x="60307" y="978440"/>
                  <a:pt x="120632" y="882661"/>
                </a:cubicBezTo>
                <a:cubicBezTo>
                  <a:pt x="180957" y="786882"/>
                  <a:pt x="277795" y="611728"/>
                  <a:pt x="368282" y="466736"/>
                </a:cubicBezTo>
                <a:cubicBezTo>
                  <a:pt x="458769" y="321744"/>
                  <a:pt x="661969" y="2128"/>
                  <a:pt x="65085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03701BA1-3456-44DC-88FB-03019D8EAF98}"/>
              </a:ext>
            </a:extLst>
          </p:cNvPr>
          <p:cNvSpPr/>
          <p:nvPr/>
        </p:nvSpPr>
        <p:spPr>
          <a:xfrm>
            <a:off x="6026127" y="6828971"/>
            <a:ext cx="882841" cy="551198"/>
          </a:xfrm>
          <a:custGeom>
            <a:avLst/>
            <a:gdLst>
              <a:gd name="connsiteX0" fmla="*/ 3198 w 882841"/>
              <a:gd name="connsiteY0" fmla="*/ 454 h 551198"/>
              <a:gd name="connsiteX1" fmla="*/ 590573 w 882841"/>
              <a:gd name="connsiteY1" fmla="*/ 349704 h 551198"/>
              <a:gd name="connsiteX2" fmla="*/ 882673 w 882841"/>
              <a:gd name="connsiteY2" fmla="*/ 549729 h 551198"/>
              <a:gd name="connsiteX3" fmla="*/ 628673 w 882841"/>
              <a:gd name="connsiteY3" fmla="*/ 432254 h 551198"/>
              <a:gd name="connsiteX4" fmla="*/ 368323 w 882841"/>
              <a:gd name="connsiteY4" fmla="*/ 279854 h 551198"/>
              <a:gd name="connsiteX5" fmla="*/ 3198 w 882841"/>
              <a:gd name="connsiteY5" fmla="*/ 454 h 5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841" h="551198">
                <a:moveTo>
                  <a:pt x="3198" y="454"/>
                </a:moveTo>
                <a:cubicBezTo>
                  <a:pt x="40240" y="12096"/>
                  <a:pt x="443994" y="258158"/>
                  <a:pt x="590573" y="349704"/>
                </a:cubicBezTo>
                <a:cubicBezTo>
                  <a:pt x="737152" y="441250"/>
                  <a:pt x="876323" y="535971"/>
                  <a:pt x="882673" y="549729"/>
                </a:cubicBezTo>
                <a:cubicBezTo>
                  <a:pt x="889023" y="563487"/>
                  <a:pt x="714398" y="477233"/>
                  <a:pt x="628673" y="432254"/>
                </a:cubicBezTo>
                <a:cubicBezTo>
                  <a:pt x="542948" y="387275"/>
                  <a:pt x="475744" y="355525"/>
                  <a:pt x="368323" y="279854"/>
                </a:cubicBezTo>
                <a:cubicBezTo>
                  <a:pt x="260902" y="204183"/>
                  <a:pt x="-33844" y="-11188"/>
                  <a:pt x="3198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74399510-B51E-41A2-8A95-EB60F8B89B09}"/>
              </a:ext>
            </a:extLst>
          </p:cNvPr>
          <p:cNvSpPr/>
          <p:nvPr/>
        </p:nvSpPr>
        <p:spPr>
          <a:xfrm>
            <a:off x="5562230" y="6806921"/>
            <a:ext cx="435613" cy="302494"/>
          </a:xfrm>
          <a:custGeom>
            <a:avLst/>
            <a:gdLst>
              <a:gd name="connsiteX0" fmla="*/ 435345 w 435613"/>
              <a:gd name="connsiteY0" fmla="*/ 279 h 302494"/>
              <a:gd name="connsiteX1" fmla="*/ 222620 w 435613"/>
              <a:gd name="connsiteY1" fmla="*/ 165379 h 302494"/>
              <a:gd name="connsiteX2" fmla="*/ 370 w 435613"/>
              <a:gd name="connsiteY2" fmla="*/ 301904 h 302494"/>
              <a:gd name="connsiteX3" fmla="*/ 178170 w 435613"/>
              <a:gd name="connsiteY3" fmla="*/ 206654 h 302494"/>
              <a:gd name="connsiteX4" fmla="*/ 435345 w 435613"/>
              <a:gd name="connsiteY4" fmla="*/ 279 h 30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613" h="302494">
                <a:moveTo>
                  <a:pt x="435345" y="279"/>
                </a:moveTo>
                <a:cubicBezTo>
                  <a:pt x="442753" y="-6600"/>
                  <a:pt x="295116" y="115108"/>
                  <a:pt x="222620" y="165379"/>
                </a:cubicBezTo>
                <a:cubicBezTo>
                  <a:pt x="150124" y="215650"/>
                  <a:pt x="7778" y="295025"/>
                  <a:pt x="370" y="301904"/>
                </a:cubicBezTo>
                <a:cubicBezTo>
                  <a:pt x="-7038" y="308783"/>
                  <a:pt x="98266" y="254279"/>
                  <a:pt x="178170" y="206654"/>
                </a:cubicBezTo>
                <a:cubicBezTo>
                  <a:pt x="258074" y="159029"/>
                  <a:pt x="427937" y="7158"/>
                  <a:pt x="43534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4E81419E-CCBA-41D9-9EC4-C51C89D0605A}"/>
              </a:ext>
            </a:extLst>
          </p:cNvPr>
          <p:cNvSpPr/>
          <p:nvPr/>
        </p:nvSpPr>
        <p:spPr>
          <a:xfrm>
            <a:off x="5508691" y="7143557"/>
            <a:ext cx="281556" cy="409193"/>
          </a:xfrm>
          <a:custGeom>
            <a:avLst/>
            <a:gdLst>
              <a:gd name="connsiteX0" fmla="*/ 3109 w 281556"/>
              <a:gd name="connsiteY0" fmla="*/ 8660 h 409193"/>
              <a:gd name="connsiteX1" fmla="*/ 70842 w 281556"/>
              <a:gd name="connsiteY1" fmla="*/ 27710 h 409193"/>
              <a:gd name="connsiteX2" fmla="*/ 157626 w 281556"/>
              <a:gd name="connsiteY2" fmla="*/ 180110 h 409193"/>
              <a:gd name="connsiteX3" fmla="*/ 280392 w 281556"/>
              <a:gd name="connsiteY3" fmla="*/ 408710 h 409193"/>
              <a:gd name="connsiteX4" fmla="*/ 216892 w 281556"/>
              <a:gd name="connsiteY4" fmla="*/ 237260 h 409193"/>
              <a:gd name="connsiteX5" fmla="*/ 174559 w 281556"/>
              <a:gd name="connsiteY5" fmla="*/ 125076 h 409193"/>
              <a:gd name="connsiteX6" fmla="*/ 3109 w 281556"/>
              <a:gd name="connsiteY6" fmla="*/ 8660 h 40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56" h="409193">
                <a:moveTo>
                  <a:pt x="3109" y="8660"/>
                </a:moveTo>
                <a:cubicBezTo>
                  <a:pt x="-14177" y="-7568"/>
                  <a:pt x="45089" y="-865"/>
                  <a:pt x="70842" y="27710"/>
                </a:cubicBezTo>
                <a:cubicBezTo>
                  <a:pt x="96595" y="56285"/>
                  <a:pt x="122701" y="116610"/>
                  <a:pt x="157626" y="180110"/>
                </a:cubicBezTo>
                <a:cubicBezTo>
                  <a:pt x="192551" y="243610"/>
                  <a:pt x="270514" y="399185"/>
                  <a:pt x="280392" y="408710"/>
                </a:cubicBezTo>
                <a:cubicBezTo>
                  <a:pt x="290270" y="418235"/>
                  <a:pt x="234531" y="284532"/>
                  <a:pt x="216892" y="237260"/>
                </a:cubicBezTo>
                <a:cubicBezTo>
                  <a:pt x="199253" y="189988"/>
                  <a:pt x="207367" y="164587"/>
                  <a:pt x="174559" y="125076"/>
                </a:cubicBezTo>
                <a:cubicBezTo>
                  <a:pt x="141751" y="85565"/>
                  <a:pt x="20395" y="24888"/>
                  <a:pt x="3109" y="8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07F64975-11F4-49A7-90A3-66F21C91A8DF}"/>
              </a:ext>
            </a:extLst>
          </p:cNvPr>
          <p:cNvSpPr/>
          <p:nvPr/>
        </p:nvSpPr>
        <p:spPr>
          <a:xfrm>
            <a:off x="5814327" y="7590360"/>
            <a:ext cx="497952" cy="818652"/>
          </a:xfrm>
          <a:custGeom>
            <a:avLst/>
            <a:gdLst>
              <a:gd name="connsiteX0" fmla="*/ 156 w 497952"/>
              <a:gd name="connsiteY0" fmla="*/ 7 h 818652"/>
              <a:gd name="connsiteX1" fmla="*/ 243573 w 497952"/>
              <a:gd name="connsiteY1" fmla="*/ 442390 h 818652"/>
              <a:gd name="connsiteX2" fmla="*/ 491223 w 497952"/>
              <a:gd name="connsiteY2" fmla="*/ 814923 h 818652"/>
              <a:gd name="connsiteX3" fmla="*/ 415023 w 497952"/>
              <a:gd name="connsiteY3" fmla="*/ 622307 h 818652"/>
              <a:gd name="connsiteX4" fmla="*/ 279556 w 497952"/>
              <a:gd name="connsiteY4" fmla="*/ 431807 h 818652"/>
              <a:gd name="connsiteX5" fmla="*/ 156 w 497952"/>
              <a:gd name="connsiteY5" fmla="*/ 7 h 81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952" h="818652">
                <a:moveTo>
                  <a:pt x="156" y="7"/>
                </a:moveTo>
                <a:cubicBezTo>
                  <a:pt x="-5841" y="1771"/>
                  <a:pt x="161729" y="306571"/>
                  <a:pt x="243573" y="442390"/>
                </a:cubicBezTo>
                <a:cubicBezTo>
                  <a:pt x="325418" y="578209"/>
                  <a:pt x="462648" y="784937"/>
                  <a:pt x="491223" y="814923"/>
                </a:cubicBezTo>
                <a:cubicBezTo>
                  <a:pt x="519798" y="844909"/>
                  <a:pt x="450301" y="686159"/>
                  <a:pt x="415023" y="622307"/>
                </a:cubicBezTo>
                <a:cubicBezTo>
                  <a:pt x="379745" y="558455"/>
                  <a:pt x="352228" y="536582"/>
                  <a:pt x="279556" y="431807"/>
                </a:cubicBezTo>
                <a:cubicBezTo>
                  <a:pt x="206884" y="327032"/>
                  <a:pt x="6153" y="-1757"/>
                  <a:pt x="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C964A773-A864-4059-B51A-A833BD4E8B16}"/>
              </a:ext>
            </a:extLst>
          </p:cNvPr>
          <p:cNvSpPr/>
          <p:nvPr/>
        </p:nvSpPr>
        <p:spPr>
          <a:xfrm>
            <a:off x="5815593" y="7615659"/>
            <a:ext cx="271490" cy="482522"/>
          </a:xfrm>
          <a:custGeom>
            <a:avLst/>
            <a:gdLst>
              <a:gd name="connsiteX0" fmla="*/ 1007 w 271490"/>
              <a:gd name="connsiteY0" fmla="*/ 108 h 482522"/>
              <a:gd name="connsiteX1" fmla="*/ 100490 w 271490"/>
              <a:gd name="connsiteY1" fmla="*/ 239291 h 482522"/>
              <a:gd name="connsiteX2" fmla="*/ 267707 w 271490"/>
              <a:gd name="connsiteY2" fmla="*/ 478474 h 482522"/>
              <a:gd name="connsiteX3" fmla="*/ 212674 w 271490"/>
              <a:gd name="connsiteY3" fmla="*/ 381108 h 482522"/>
              <a:gd name="connsiteX4" fmla="*/ 159757 w 271490"/>
              <a:gd name="connsiteY4" fmla="*/ 268924 h 482522"/>
              <a:gd name="connsiteX5" fmla="*/ 1007 w 271490"/>
              <a:gd name="connsiteY5" fmla="*/ 108 h 48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90" h="482522">
                <a:moveTo>
                  <a:pt x="1007" y="108"/>
                </a:moveTo>
                <a:cubicBezTo>
                  <a:pt x="-8871" y="-4831"/>
                  <a:pt x="56040" y="159564"/>
                  <a:pt x="100490" y="239291"/>
                </a:cubicBezTo>
                <a:cubicBezTo>
                  <a:pt x="144940" y="319018"/>
                  <a:pt x="249010" y="454838"/>
                  <a:pt x="267707" y="478474"/>
                </a:cubicBezTo>
                <a:cubicBezTo>
                  <a:pt x="286404" y="502110"/>
                  <a:pt x="230666" y="416033"/>
                  <a:pt x="212674" y="381108"/>
                </a:cubicBezTo>
                <a:cubicBezTo>
                  <a:pt x="194682" y="346183"/>
                  <a:pt x="191860" y="328544"/>
                  <a:pt x="159757" y="268924"/>
                </a:cubicBezTo>
                <a:cubicBezTo>
                  <a:pt x="127654" y="209305"/>
                  <a:pt x="10885" y="5047"/>
                  <a:pt x="100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AB25237E-4837-46B6-95EF-F059F1C5DB26}"/>
              </a:ext>
            </a:extLst>
          </p:cNvPr>
          <p:cNvSpPr/>
          <p:nvPr/>
        </p:nvSpPr>
        <p:spPr>
          <a:xfrm>
            <a:off x="5110990" y="6804009"/>
            <a:ext cx="259019" cy="265699"/>
          </a:xfrm>
          <a:custGeom>
            <a:avLst/>
            <a:gdLst>
              <a:gd name="connsiteX0" fmla="*/ 7110 w 259019"/>
              <a:gd name="connsiteY0" fmla="*/ 3191 h 265699"/>
              <a:gd name="connsiteX1" fmla="*/ 159510 w 259019"/>
              <a:gd name="connsiteY1" fmla="*/ 193691 h 265699"/>
              <a:gd name="connsiteX2" fmla="*/ 258993 w 259019"/>
              <a:gd name="connsiteY2" fmla="*/ 265658 h 265699"/>
              <a:gd name="connsiteX3" fmla="*/ 167977 w 259019"/>
              <a:gd name="connsiteY3" fmla="*/ 202158 h 265699"/>
              <a:gd name="connsiteX4" fmla="*/ 40977 w 259019"/>
              <a:gd name="connsiteY4" fmla="*/ 83624 h 265699"/>
              <a:gd name="connsiteX5" fmla="*/ 7110 w 259019"/>
              <a:gd name="connsiteY5" fmla="*/ 3191 h 26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19" h="265699">
                <a:moveTo>
                  <a:pt x="7110" y="3191"/>
                </a:moveTo>
                <a:cubicBezTo>
                  <a:pt x="26865" y="21535"/>
                  <a:pt x="117530" y="149947"/>
                  <a:pt x="159510" y="193691"/>
                </a:cubicBezTo>
                <a:cubicBezTo>
                  <a:pt x="201490" y="237435"/>
                  <a:pt x="257582" y="264247"/>
                  <a:pt x="258993" y="265658"/>
                </a:cubicBezTo>
                <a:cubicBezTo>
                  <a:pt x="260404" y="267069"/>
                  <a:pt x="204313" y="232497"/>
                  <a:pt x="167977" y="202158"/>
                </a:cubicBezTo>
                <a:cubicBezTo>
                  <a:pt x="131641" y="171819"/>
                  <a:pt x="69905" y="117138"/>
                  <a:pt x="40977" y="83624"/>
                </a:cubicBezTo>
                <a:cubicBezTo>
                  <a:pt x="12049" y="50110"/>
                  <a:pt x="-12645" y="-15153"/>
                  <a:pt x="7110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740C0DB8-E716-402C-899C-AF619ABEFBDF}"/>
              </a:ext>
            </a:extLst>
          </p:cNvPr>
          <p:cNvSpPr/>
          <p:nvPr/>
        </p:nvSpPr>
        <p:spPr>
          <a:xfrm>
            <a:off x="5000658" y="6801305"/>
            <a:ext cx="44297" cy="744689"/>
          </a:xfrm>
          <a:custGeom>
            <a:avLst/>
            <a:gdLst>
              <a:gd name="connsiteX0" fmla="*/ 3142 w 44297"/>
              <a:gd name="connsiteY0" fmla="*/ 3778 h 744689"/>
              <a:gd name="connsiteX1" fmla="*/ 3142 w 44297"/>
              <a:gd name="connsiteY1" fmla="*/ 350912 h 744689"/>
              <a:gd name="connsiteX2" fmla="*/ 7375 w 44297"/>
              <a:gd name="connsiteY2" fmla="*/ 607028 h 744689"/>
              <a:gd name="connsiteX3" fmla="*/ 26425 w 44297"/>
              <a:gd name="connsiteY3" fmla="*/ 744612 h 744689"/>
              <a:gd name="connsiteX4" fmla="*/ 43359 w 44297"/>
              <a:gd name="connsiteY4" fmla="*/ 590095 h 744689"/>
              <a:gd name="connsiteX5" fmla="*/ 3142 w 44297"/>
              <a:gd name="connsiteY5" fmla="*/ 3778 h 74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7" h="744689">
                <a:moveTo>
                  <a:pt x="3142" y="3778"/>
                </a:moveTo>
                <a:cubicBezTo>
                  <a:pt x="-3561" y="-36086"/>
                  <a:pt x="2436" y="250370"/>
                  <a:pt x="3142" y="350912"/>
                </a:cubicBezTo>
                <a:cubicBezTo>
                  <a:pt x="3848" y="451454"/>
                  <a:pt x="3495" y="541411"/>
                  <a:pt x="7375" y="607028"/>
                </a:cubicBezTo>
                <a:cubicBezTo>
                  <a:pt x="11256" y="672645"/>
                  <a:pt x="20428" y="747434"/>
                  <a:pt x="26425" y="744612"/>
                </a:cubicBezTo>
                <a:cubicBezTo>
                  <a:pt x="32422" y="741790"/>
                  <a:pt x="48298" y="711098"/>
                  <a:pt x="43359" y="590095"/>
                </a:cubicBezTo>
                <a:cubicBezTo>
                  <a:pt x="38420" y="469092"/>
                  <a:pt x="9845" y="43642"/>
                  <a:pt x="3142" y="3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B8C91ADA-D853-4592-B012-3C31AB48E785}"/>
              </a:ext>
            </a:extLst>
          </p:cNvPr>
          <p:cNvSpPr/>
          <p:nvPr/>
        </p:nvSpPr>
        <p:spPr>
          <a:xfrm>
            <a:off x="5136929" y="7088831"/>
            <a:ext cx="368865" cy="172424"/>
          </a:xfrm>
          <a:custGeom>
            <a:avLst/>
            <a:gdLst>
              <a:gd name="connsiteX0" fmla="*/ 368521 w 368865"/>
              <a:gd name="connsiteY0" fmla="*/ 73969 h 172424"/>
              <a:gd name="connsiteX1" fmla="*/ 228821 w 368865"/>
              <a:gd name="connsiteY1" fmla="*/ 2002 h 172424"/>
              <a:gd name="connsiteX2" fmla="*/ 4454 w 368865"/>
              <a:gd name="connsiteY2" fmla="*/ 169219 h 172424"/>
              <a:gd name="connsiteX3" fmla="*/ 93354 w 368865"/>
              <a:gd name="connsiteY3" fmla="*/ 105719 h 172424"/>
              <a:gd name="connsiteX4" fmla="*/ 262688 w 368865"/>
              <a:gd name="connsiteY4" fmla="*/ 27402 h 172424"/>
              <a:gd name="connsiteX5" fmla="*/ 368521 w 368865"/>
              <a:gd name="connsiteY5" fmla="*/ 73969 h 17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865" h="172424">
                <a:moveTo>
                  <a:pt x="368521" y="73969"/>
                </a:moveTo>
                <a:cubicBezTo>
                  <a:pt x="362877" y="69736"/>
                  <a:pt x="289499" y="-13873"/>
                  <a:pt x="228821" y="2002"/>
                </a:cubicBezTo>
                <a:cubicBezTo>
                  <a:pt x="168143" y="17877"/>
                  <a:pt x="27032" y="151933"/>
                  <a:pt x="4454" y="169219"/>
                </a:cubicBezTo>
                <a:cubicBezTo>
                  <a:pt x="-18124" y="186505"/>
                  <a:pt x="50315" y="129355"/>
                  <a:pt x="93354" y="105719"/>
                </a:cubicBezTo>
                <a:cubicBezTo>
                  <a:pt x="136393" y="82083"/>
                  <a:pt x="216121" y="35516"/>
                  <a:pt x="262688" y="27402"/>
                </a:cubicBezTo>
                <a:cubicBezTo>
                  <a:pt x="309255" y="19288"/>
                  <a:pt x="374165" y="78202"/>
                  <a:pt x="368521" y="73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84C2497E-B0C3-4DF9-845A-66E4C64E3518}"/>
              </a:ext>
            </a:extLst>
          </p:cNvPr>
          <p:cNvSpPr/>
          <p:nvPr/>
        </p:nvSpPr>
        <p:spPr>
          <a:xfrm>
            <a:off x="5053905" y="7058377"/>
            <a:ext cx="324581" cy="665651"/>
          </a:xfrm>
          <a:custGeom>
            <a:avLst/>
            <a:gdLst>
              <a:gd name="connsiteX0" fmla="*/ 324545 w 324581"/>
              <a:gd name="connsiteY0" fmla="*/ 706 h 665651"/>
              <a:gd name="connsiteX1" fmla="*/ 112878 w 324581"/>
              <a:gd name="connsiteY1" fmla="*/ 87490 h 665651"/>
              <a:gd name="connsiteX2" fmla="*/ 11278 w 324581"/>
              <a:gd name="connsiteY2" fmla="*/ 337256 h 665651"/>
              <a:gd name="connsiteX3" fmla="*/ 2812 w 324581"/>
              <a:gd name="connsiteY3" fmla="*/ 656873 h 665651"/>
              <a:gd name="connsiteX4" fmla="*/ 9162 w 324581"/>
              <a:gd name="connsiteY4" fmla="*/ 536223 h 665651"/>
              <a:gd name="connsiteX5" fmla="*/ 95945 w 324581"/>
              <a:gd name="connsiteY5" fmla="*/ 125590 h 665651"/>
              <a:gd name="connsiteX6" fmla="*/ 324545 w 324581"/>
              <a:gd name="connsiteY6" fmla="*/ 706 h 66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581" h="665651">
                <a:moveTo>
                  <a:pt x="324545" y="706"/>
                </a:moveTo>
                <a:cubicBezTo>
                  <a:pt x="327367" y="-5644"/>
                  <a:pt x="165089" y="31398"/>
                  <a:pt x="112878" y="87490"/>
                </a:cubicBezTo>
                <a:cubicBezTo>
                  <a:pt x="60667" y="143582"/>
                  <a:pt x="29622" y="242359"/>
                  <a:pt x="11278" y="337256"/>
                </a:cubicBezTo>
                <a:cubicBezTo>
                  <a:pt x="-7066" y="432153"/>
                  <a:pt x="3165" y="623712"/>
                  <a:pt x="2812" y="656873"/>
                </a:cubicBezTo>
                <a:cubicBezTo>
                  <a:pt x="2459" y="690034"/>
                  <a:pt x="-6360" y="624770"/>
                  <a:pt x="9162" y="536223"/>
                </a:cubicBezTo>
                <a:cubicBezTo>
                  <a:pt x="24684" y="447676"/>
                  <a:pt x="44087" y="211315"/>
                  <a:pt x="95945" y="125590"/>
                </a:cubicBezTo>
                <a:cubicBezTo>
                  <a:pt x="147803" y="39865"/>
                  <a:pt x="321723" y="7056"/>
                  <a:pt x="324545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C324C767-55C5-4ECD-9B5E-84A1F206E454}"/>
              </a:ext>
            </a:extLst>
          </p:cNvPr>
          <p:cNvSpPr/>
          <p:nvPr/>
        </p:nvSpPr>
        <p:spPr>
          <a:xfrm>
            <a:off x="4648182" y="7704603"/>
            <a:ext cx="376890" cy="757938"/>
          </a:xfrm>
          <a:custGeom>
            <a:avLst/>
            <a:gdLst>
              <a:gd name="connsiteX0" fmla="*/ 376785 w 376890"/>
              <a:gd name="connsiteY0" fmla="*/ 64 h 757938"/>
              <a:gd name="connsiteX1" fmla="*/ 156651 w 376890"/>
              <a:gd name="connsiteY1" fmla="*/ 338730 h 757938"/>
              <a:gd name="connsiteX2" fmla="*/ 69868 w 376890"/>
              <a:gd name="connsiteY2" fmla="*/ 609664 h 757938"/>
              <a:gd name="connsiteX3" fmla="*/ 18 w 376890"/>
              <a:gd name="connsiteY3" fmla="*/ 757830 h 757938"/>
              <a:gd name="connsiteX4" fmla="*/ 76218 w 376890"/>
              <a:gd name="connsiteY4" fmla="*/ 628714 h 757938"/>
              <a:gd name="connsiteX5" fmla="*/ 184168 w 376890"/>
              <a:gd name="connsiteY5" fmla="*/ 366247 h 757938"/>
              <a:gd name="connsiteX6" fmla="*/ 376785 w 376890"/>
              <a:gd name="connsiteY6" fmla="*/ 64 h 75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90" h="757938">
                <a:moveTo>
                  <a:pt x="376785" y="64"/>
                </a:moveTo>
                <a:cubicBezTo>
                  <a:pt x="372199" y="-4522"/>
                  <a:pt x="207804" y="237130"/>
                  <a:pt x="156651" y="338730"/>
                </a:cubicBezTo>
                <a:cubicBezTo>
                  <a:pt x="105498" y="440330"/>
                  <a:pt x="95973" y="539814"/>
                  <a:pt x="69868" y="609664"/>
                </a:cubicBezTo>
                <a:cubicBezTo>
                  <a:pt x="43762" y="679514"/>
                  <a:pt x="-1040" y="754655"/>
                  <a:pt x="18" y="757830"/>
                </a:cubicBezTo>
                <a:cubicBezTo>
                  <a:pt x="1076" y="761005"/>
                  <a:pt x="45526" y="693978"/>
                  <a:pt x="76218" y="628714"/>
                </a:cubicBezTo>
                <a:cubicBezTo>
                  <a:pt x="106910" y="563450"/>
                  <a:pt x="132662" y="472080"/>
                  <a:pt x="184168" y="366247"/>
                </a:cubicBezTo>
                <a:cubicBezTo>
                  <a:pt x="235674" y="260414"/>
                  <a:pt x="381371" y="4650"/>
                  <a:pt x="37678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A9859E08-6574-49C5-86A3-1C662BA1B146}"/>
              </a:ext>
            </a:extLst>
          </p:cNvPr>
          <p:cNvSpPr/>
          <p:nvPr/>
        </p:nvSpPr>
        <p:spPr>
          <a:xfrm>
            <a:off x="4681950" y="7867428"/>
            <a:ext cx="355720" cy="618405"/>
          </a:xfrm>
          <a:custGeom>
            <a:avLst/>
            <a:gdLst>
              <a:gd name="connsiteX0" fmla="*/ 355717 w 355720"/>
              <a:gd name="connsiteY0" fmla="*/ 222 h 618405"/>
              <a:gd name="connsiteX1" fmla="*/ 184267 w 355720"/>
              <a:gd name="connsiteY1" fmla="*/ 317722 h 618405"/>
              <a:gd name="connsiteX2" fmla="*/ 78433 w 355720"/>
              <a:gd name="connsiteY2" fmla="*/ 484939 h 618405"/>
              <a:gd name="connsiteX3" fmla="*/ 117 w 355720"/>
              <a:gd name="connsiteY3" fmla="*/ 618289 h 618405"/>
              <a:gd name="connsiteX4" fmla="*/ 59383 w 355720"/>
              <a:gd name="connsiteY4" fmla="*/ 510339 h 618405"/>
              <a:gd name="connsiteX5" fmla="*/ 188500 w 355720"/>
              <a:gd name="connsiteY5" fmla="*/ 271155 h 618405"/>
              <a:gd name="connsiteX6" fmla="*/ 355717 w 355720"/>
              <a:gd name="connsiteY6" fmla="*/ 222 h 61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20" h="618405">
                <a:moveTo>
                  <a:pt x="355717" y="222"/>
                </a:moveTo>
                <a:cubicBezTo>
                  <a:pt x="355012" y="7983"/>
                  <a:pt x="230481" y="236936"/>
                  <a:pt x="184267" y="317722"/>
                </a:cubicBezTo>
                <a:cubicBezTo>
                  <a:pt x="138053" y="398508"/>
                  <a:pt x="109125" y="434845"/>
                  <a:pt x="78433" y="484939"/>
                </a:cubicBezTo>
                <a:cubicBezTo>
                  <a:pt x="47741" y="535033"/>
                  <a:pt x="3292" y="614056"/>
                  <a:pt x="117" y="618289"/>
                </a:cubicBezTo>
                <a:cubicBezTo>
                  <a:pt x="-3058" y="622522"/>
                  <a:pt x="59383" y="510339"/>
                  <a:pt x="59383" y="510339"/>
                </a:cubicBezTo>
                <a:cubicBezTo>
                  <a:pt x="90780" y="452483"/>
                  <a:pt x="140875" y="352294"/>
                  <a:pt x="188500" y="271155"/>
                </a:cubicBezTo>
                <a:cubicBezTo>
                  <a:pt x="236125" y="190016"/>
                  <a:pt x="356422" y="-7539"/>
                  <a:pt x="355717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3E33C52-E6F4-4883-A9CE-EE8F8DD211BE}"/>
              </a:ext>
            </a:extLst>
          </p:cNvPr>
          <p:cNvSpPr/>
          <p:nvPr/>
        </p:nvSpPr>
        <p:spPr>
          <a:xfrm>
            <a:off x="5255143" y="8504418"/>
            <a:ext cx="1031009" cy="2272660"/>
          </a:xfrm>
          <a:custGeom>
            <a:avLst/>
            <a:gdLst>
              <a:gd name="connsiteX0" fmla="*/ 1005957 w 1031009"/>
              <a:gd name="connsiteY0" fmla="*/ 36332 h 2272660"/>
              <a:gd name="connsiteX1" fmla="*/ 351907 w 1031009"/>
              <a:gd name="connsiteY1" fmla="*/ 1268232 h 2272660"/>
              <a:gd name="connsiteX2" fmla="*/ 15357 w 1031009"/>
              <a:gd name="connsiteY2" fmla="*/ 2227082 h 2272660"/>
              <a:gd name="connsiteX3" fmla="*/ 136007 w 1031009"/>
              <a:gd name="connsiteY3" fmla="*/ 1947682 h 2272660"/>
              <a:gd name="connsiteX4" fmla="*/ 821807 w 1031009"/>
              <a:gd name="connsiteY4" fmla="*/ 468132 h 2272660"/>
              <a:gd name="connsiteX5" fmla="*/ 1005957 w 1031009"/>
              <a:gd name="connsiteY5" fmla="*/ 36332 h 22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009" h="2272660">
                <a:moveTo>
                  <a:pt x="1005957" y="36332"/>
                </a:moveTo>
                <a:cubicBezTo>
                  <a:pt x="927640" y="169682"/>
                  <a:pt x="517007" y="903107"/>
                  <a:pt x="351907" y="1268232"/>
                </a:cubicBezTo>
                <a:cubicBezTo>
                  <a:pt x="186807" y="1633357"/>
                  <a:pt x="51340" y="2113840"/>
                  <a:pt x="15357" y="2227082"/>
                </a:cubicBezTo>
                <a:cubicBezTo>
                  <a:pt x="-20626" y="2340324"/>
                  <a:pt x="1599" y="2240840"/>
                  <a:pt x="136007" y="1947682"/>
                </a:cubicBezTo>
                <a:cubicBezTo>
                  <a:pt x="270415" y="1654524"/>
                  <a:pt x="676815" y="779282"/>
                  <a:pt x="821807" y="468132"/>
                </a:cubicBezTo>
                <a:cubicBezTo>
                  <a:pt x="966799" y="156982"/>
                  <a:pt x="1084274" y="-97018"/>
                  <a:pt x="1005957" y="36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D972D8A7-B139-4524-BCBD-A191765C2B37}"/>
              </a:ext>
            </a:extLst>
          </p:cNvPr>
          <p:cNvSpPr/>
          <p:nvPr/>
        </p:nvSpPr>
        <p:spPr>
          <a:xfrm>
            <a:off x="6040642" y="8711794"/>
            <a:ext cx="1372478" cy="1982198"/>
          </a:xfrm>
          <a:custGeom>
            <a:avLst/>
            <a:gdLst>
              <a:gd name="connsiteX0" fmla="*/ 1315198 w 1372478"/>
              <a:gd name="connsiteY0" fmla="*/ 112166 h 1982198"/>
              <a:gd name="connsiteX1" fmla="*/ 1238998 w 1372478"/>
              <a:gd name="connsiteY1" fmla="*/ 147726 h 1982198"/>
              <a:gd name="connsiteX2" fmla="*/ 263638 w 1372478"/>
              <a:gd name="connsiteY2" fmla="*/ 1478686 h 1982198"/>
              <a:gd name="connsiteX3" fmla="*/ 4558 w 1372478"/>
              <a:gd name="connsiteY3" fmla="*/ 1966366 h 1982198"/>
              <a:gd name="connsiteX4" fmla="*/ 151878 w 1372478"/>
              <a:gd name="connsiteY4" fmla="*/ 1768246 h 1982198"/>
              <a:gd name="connsiteX5" fmla="*/ 781798 w 1372478"/>
              <a:gd name="connsiteY5" fmla="*/ 853846 h 1982198"/>
              <a:gd name="connsiteX6" fmla="*/ 1315198 w 1372478"/>
              <a:gd name="connsiteY6" fmla="*/ 112166 h 198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478" h="1982198">
                <a:moveTo>
                  <a:pt x="1315198" y="112166"/>
                </a:moveTo>
                <a:cubicBezTo>
                  <a:pt x="1391398" y="-5521"/>
                  <a:pt x="1414258" y="-80027"/>
                  <a:pt x="1238998" y="147726"/>
                </a:cubicBezTo>
                <a:cubicBezTo>
                  <a:pt x="1063738" y="375479"/>
                  <a:pt x="469378" y="1175579"/>
                  <a:pt x="263638" y="1478686"/>
                </a:cubicBezTo>
                <a:cubicBezTo>
                  <a:pt x="57898" y="1781793"/>
                  <a:pt x="23185" y="1918106"/>
                  <a:pt x="4558" y="1966366"/>
                </a:cubicBezTo>
                <a:cubicBezTo>
                  <a:pt x="-14069" y="2014626"/>
                  <a:pt x="22338" y="1953666"/>
                  <a:pt x="151878" y="1768246"/>
                </a:cubicBezTo>
                <a:cubicBezTo>
                  <a:pt x="281418" y="1582826"/>
                  <a:pt x="582831" y="1134939"/>
                  <a:pt x="781798" y="853846"/>
                </a:cubicBezTo>
                <a:cubicBezTo>
                  <a:pt x="980765" y="572753"/>
                  <a:pt x="1238998" y="229853"/>
                  <a:pt x="1315198" y="112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0D63D505-F724-4C58-9614-8ED743245BA0}"/>
              </a:ext>
            </a:extLst>
          </p:cNvPr>
          <p:cNvSpPr/>
          <p:nvPr/>
        </p:nvSpPr>
        <p:spPr>
          <a:xfrm>
            <a:off x="4501530" y="7273888"/>
            <a:ext cx="490074" cy="782941"/>
          </a:xfrm>
          <a:custGeom>
            <a:avLst/>
            <a:gdLst>
              <a:gd name="connsiteX0" fmla="*/ 489570 w 490074"/>
              <a:gd name="connsiteY0" fmla="*/ 37 h 782941"/>
              <a:gd name="connsiteX1" fmla="*/ 245095 w 490074"/>
              <a:gd name="connsiteY1" fmla="*/ 327062 h 782941"/>
              <a:gd name="connsiteX2" fmla="*/ 6970 w 490074"/>
              <a:gd name="connsiteY2" fmla="*/ 774737 h 782941"/>
              <a:gd name="connsiteX3" fmla="*/ 73645 w 490074"/>
              <a:gd name="connsiteY3" fmla="*/ 596937 h 782941"/>
              <a:gd name="connsiteX4" fmla="*/ 178420 w 490074"/>
              <a:gd name="connsiteY4" fmla="*/ 346112 h 782941"/>
              <a:gd name="connsiteX5" fmla="*/ 489570 w 490074"/>
              <a:gd name="connsiteY5" fmla="*/ 37 h 78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074" h="782941">
                <a:moveTo>
                  <a:pt x="489570" y="37"/>
                </a:moveTo>
                <a:cubicBezTo>
                  <a:pt x="500683" y="-3138"/>
                  <a:pt x="325528" y="197945"/>
                  <a:pt x="245095" y="327062"/>
                </a:cubicBezTo>
                <a:cubicBezTo>
                  <a:pt x="164662" y="456179"/>
                  <a:pt x="35545" y="729758"/>
                  <a:pt x="6970" y="774737"/>
                </a:cubicBezTo>
                <a:cubicBezTo>
                  <a:pt x="-21605" y="819716"/>
                  <a:pt x="45070" y="668375"/>
                  <a:pt x="73645" y="596937"/>
                </a:cubicBezTo>
                <a:cubicBezTo>
                  <a:pt x="102220" y="525500"/>
                  <a:pt x="106453" y="444537"/>
                  <a:pt x="178420" y="346112"/>
                </a:cubicBezTo>
                <a:cubicBezTo>
                  <a:pt x="250387" y="247687"/>
                  <a:pt x="478457" y="3212"/>
                  <a:pt x="489570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BD101C9A-1E8F-484B-92F8-AE31923851A8}"/>
              </a:ext>
            </a:extLst>
          </p:cNvPr>
          <p:cNvSpPr/>
          <p:nvPr/>
        </p:nvSpPr>
        <p:spPr>
          <a:xfrm>
            <a:off x="4106280" y="7962881"/>
            <a:ext cx="403342" cy="377392"/>
          </a:xfrm>
          <a:custGeom>
            <a:avLst/>
            <a:gdLst>
              <a:gd name="connsiteX0" fmla="*/ 402220 w 403342"/>
              <a:gd name="connsiteY0" fmla="*/ 19 h 377392"/>
              <a:gd name="connsiteX1" fmla="*/ 165153 w 403342"/>
              <a:gd name="connsiteY1" fmla="*/ 224386 h 377392"/>
              <a:gd name="connsiteX2" fmla="*/ 53 w 403342"/>
              <a:gd name="connsiteY2" fmla="*/ 376786 h 377392"/>
              <a:gd name="connsiteX3" fmla="*/ 148220 w 403342"/>
              <a:gd name="connsiteY3" fmla="*/ 275186 h 377392"/>
              <a:gd name="connsiteX4" fmla="*/ 249820 w 403342"/>
              <a:gd name="connsiteY4" fmla="*/ 211686 h 377392"/>
              <a:gd name="connsiteX5" fmla="*/ 402220 w 403342"/>
              <a:gd name="connsiteY5" fmla="*/ 19 h 3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42" h="377392">
                <a:moveTo>
                  <a:pt x="402220" y="19"/>
                </a:moveTo>
                <a:cubicBezTo>
                  <a:pt x="388109" y="2136"/>
                  <a:pt x="232181" y="161592"/>
                  <a:pt x="165153" y="224386"/>
                </a:cubicBezTo>
                <a:cubicBezTo>
                  <a:pt x="98125" y="287180"/>
                  <a:pt x="2875" y="368319"/>
                  <a:pt x="53" y="376786"/>
                </a:cubicBezTo>
                <a:cubicBezTo>
                  <a:pt x="-2769" y="385253"/>
                  <a:pt x="106592" y="302703"/>
                  <a:pt x="148220" y="275186"/>
                </a:cubicBezTo>
                <a:cubicBezTo>
                  <a:pt x="189848" y="247669"/>
                  <a:pt x="206076" y="250492"/>
                  <a:pt x="249820" y="211686"/>
                </a:cubicBezTo>
                <a:cubicBezTo>
                  <a:pt x="293564" y="172880"/>
                  <a:pt x="416331" y="-2098"/>
                  <a:pt x="40222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10DC3DC5-5CB0-4AA5-82EB-20829FD982B3}"/>
              </a:ext>
            </a:extLst>
          </p:cNvPr>
          <p:cNvSpPr/>
          <p:nvPr/>
        </p:nvSpPr>
        <p:spPr>
          <a:xfrm>
            <a:off x="3651765" y="8431516"/>
            <a:ext cx="484595" cy="2302816"/>
          </a:xfrm>
          <a:custGeom>
            <a:avLst/>
            <a:gdLst>
              <a:gd name="connsiteX0" fmla="*/ 483355 w 484595"/>
              <a:gd name="connsiteY0" fmla="*/ 1284 h 2302816"/>
              <a:gd name="connsiteX1" fmla="*/ 178555 w 484595"/>
              <a:gd name="connsiteY1" fmla="*/ 875044 h 2302816"/>
              <a:gd name="connsiteX2" fmla="*/ 61715 w 484595"/>
              <a:gd name="connsiteY2" fmla="*/ 1383044 h 2302816"/>
              <a:gd name="connsiteX3" fmla="*/ 102355 w 484595"/>
              <a:gd name="connsiteY3" fmla="*/ 2266964 h 2302816"/>
              <a:gd name="connsiteX4" fmla="*/ 87115 w 484595"/>
              <a:gd name="connsiteY4" fmla="*/ 2079004 h 2302816"/>
              <a:gd name="connsiteX5" fmla="*/ 10915 w 484595"/>
              <a:gd name="connsiteY5" fmla="*/ 1601484 h 2302816"/>
              <a:gd name="connsiteX6" fmla="*/ 51555 w 484595"/>
              <a:gd name="connsiteY6" fmla="*/ 1083324 h 2302816"/>
              <a:gd name="connsiteX7" fmla="*/ 483355 w 484595"/>
              <a:gd name="connsiteY7" fmla="*/ 1284 h 230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595" h="2302816">
                <a:moveTo>
                  <a:pt x="483355" y="1284"/>
                </a:moveTo>
                <a:cubicBezTo>
                  <a:pt x="504522" y="-33429"/>
                  <a:pt x="248828" y="644751"/>
                  <a:pt x="178555" y="875044"/>
                </a:cubicBezTo>
                <a:cubicBezTo>
                  <a:pt x="108282" y="1105337"/>
                  <a:pt x="74415" y="1151057"/>
                  <a:pt x="61715" y="1383044"/>
                </a:cubicBezTo>
                <a:cubicBezTo>
                  <a:pt x="49015" y="1615031"/>
                  <a:pt x="98122" y="2150971"/>
                  <a:pt x="102355" y="2266964"/>
                </a:cubicBezTo>
                <a:cubicBezTo>
                  <a:pt x="106588" y="2382957"/>
                  <a:pt x="102355" y="2189917"/>
                  <a:pt x="87115" y="2079004"/>
                </a:cubicBezTo>
                <a:cubicBezTo>
                  <a:pt x="71875" y="1968091"/>
                  <a:pt x="16842" y="1767430"/>
                  <a:pt x="10915" y="1601484"/>
                </a:cubicBezTo>
                <a:cubicBezTo>
                  <a:pt x="4988" y="1435538"/>
                  <a:pt x="-25492" y="1352564"/>
                  <a:pt x="51555" y="1083324"/>
                </a:cubicBezTo>
                <a:cubicBezTo>
                  <a:pt x="128602" y="814084"/>
                  <a:pt x="462188" y="35997"/>
                  <a:pt x="483355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87A067E2-45E1-4192-8703-800E5D06E645}"/>
              </a:ext>
            </a:extLst>
          </p:cNvPr>
          <p:cNvSpPr/>
          <p:nvPr/>
        </p:nvSpPr>
        <p:spPr>
          <a:xfrm>
            <a:off x="3454048" y="7552267"/>
            <a:ext cx="1299985" cy="712461"/>
          </a:xfrm>
          <a:custGeom>
            <a:avLst/>
            <a:gdLst>
              <a:gd name="connsiteX0" fmla="*/ 1299985 w 1299985"/>
              <a:gd name="connsiteY0" fmla="*/ 0 h 712461"/>
              <a:gd name="connsiteX1" fmla="*/ 626885 w 1299985"/>
              <a:gd name="connsiteY1" fmla="*/ 359833 h 712461"/>
              <a:gd name="connsiteX2" fmla="*/ 216252 w 1299985"/>
              <a:gd name="connsiteY2" fmla="*/ 626533 h 712461"/>
              <a:gd name="connsiteX3" fmla="*/ 144285 w 1299985"/>
              <a:gd name="connsiteY3" fmla="*/ 694266 h 712461"/>
              <a:gd name="connsiteX4" fmla="*/ 4585 w 1299985"/>
              <a:gd name="connsiteY4" fmla="*/ 702733 h 712461"/>
              <a:gd name="connsiteX5" fmla="*/ 330552 w 1299985"/>
              <a:gd name="connsiteY5" fmla="*/ 571500 h 712461"/>
              <a:gd name="connsiteX6" fmla="*/ 571852 w 1299985"/>
              <a:gd name="connsiteY6" fmla="*/ 431800 h 712461"/>
              <a:gd name="connsiteX7" fmla="*/ 1299985 w 1299985"/>
              <a:gd name="connsiteY7" fmla="*/ 0 h 71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9985" h="712461">
                <a:moveTo>
                  <a:pt x="1299985" y="0"/>
                </a:moveTo>
                <a:cubicBezTo>
                  <a:pt x="1053746" y="127705"/>
                  <a:pt x="807507" y="255411"/>
                  <a:pt x="626885" y="359833"/>
                </a:cubicBezTo>
                <a:cubicBezTo>
                  <a:pt x="446263" y="464255"/>
                  <a:pt x="296685" y="570794"/>
                  <a:pt x="216252" y="626533"/>
                </a:cubicBezTo>
                <a:cubicBezTo>
                  <a:pt x="135819" y="682272"/>
                  <a:pt x="179563" y="681566"/>
                  <a:pt x="144285" y="694266"/>
                </a:cubicBezTo>
                <a:cubicBezTo>
                  <a:pt x="109007" y="706966"/>
                  <a:pt x="-26460" y="723194"/>
                  <a:pt x="4585" y="702733"/>
                </a:cubicBezTo>
                <a:cubicBezTo>
                  <a:pt x="35630" y="682272"/>
                  <a:pt x="236007" y="616656"/>
                  <a:pt x="330552" y="571500"/>
                </a:cubicBezTo>
                <a:cubicBezTo>
                  <a:pt x="425096" y="526345"/>
                  <a:pt x="571852" y="431800"/>
                  <a:pt x="571852" y="431800"/>
                </a:cubicBezTo>
                <a:lnTo>
                  <a:pt x="1299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9BBF9D6B-6122-4756-99B8-C56F5DCA1589}"/>
              </a:ext>
            </a:extLst>
          </p:cNvPr>
          <p:cNvSpPr/>
          <p:nvPr/>
        </p:nvSpPr>
        <p:spPr>
          <a:xfrm>
            <a:off x="3130494" y="8286723"/>
            <a:ext cx="330872" cy="850588"/>
          </a:xfrm>
          <a:custGeom>
            <a:avLst/>
            <a:gdLst>
              <a:gd name="connsiteX0" fmla="*/ 330256 w 330872"/>
              <a:gd name="connsiteY0" fmla="*/ 27 h 850588"/>
              <a:gd name="connsiteX1" fmla="*/ 111181 w 330872"/>
              <a:gd name="connsiteY1" fmla="*/ 409602 h 850588"/>
              <a:gd name="connsiteX2" fmla="*/ 56 w 330872"/>
              <a:gd name="connsiteY2" fmla="*/ 844577 h 850588"/>
              <a:gd name="connsiteX3" fmla="*/ 123881 w 330872"/>
              <a:gd name="connsiteY3" fmla="*/ 647727 h 850588"/>
              <a:gd name="connsiteX4" fmla="*/ 174681 w 330872"/>
              <a:gd name="connsiteY4" fmla="*/ 428652 h 850588"/>
              <a:gd name="connsiteX5" fmla="*/ 330256 w 330872"/>
              <a:gd name="connsiteY5" fmla="*/ 27 h 8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872" h="850588">
                <a:moveTo>
                  <a:pt x="330256" y="27"/>
                </a:moveTo>
                <a:cubicBezTo>
                  <a:pt x="319673" y="-3148"/>
                  <a:pt x="166214" y="268844"/>
                  <a:pt x="111181" y="409602"/>
                </a:cubicBezTo>
                <a:cubicBezTo>
                  <a:pt x="56148" y="550360"/>
                  <a:pt x="-2061" y="804890"/>
                  <a:pt x="56" y="844577"/>
                </a:cubicBezTo>
                <a:cubicBezTo>
                  <a:pt x="2173" y="884264"/>
                  <a:pt x="94777" y="717048"/>
                  <a:pt x="123881" y="647727"/>
                </a:cubicBezTo>
                <a:cubicBezTo>
                  <a:pt x="152985" y="578406"/>
                  <a:pt x="137110" y="539248"/>
                  <a:pt x="174681" y="428652"/>
                </a:cubicBezTo>
                <a:cubicBezTo>
                  <a:pt x="212252" y="318056"/>
                  <a:pt x="340839" y="3202"/>
                  <a:pt x="33025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DEA1CC73-2CD2-4E00-A418-B315EEBE86CE}"/>
              </a:ext>
            </a:extLst>
          </p:cNvPr>
          <p:cNvSpPr/>
          <p:nvPr/>
        </p:nvSpPr>
        <p:spPr>
          <a:xfrm>
            <a:off x="2946283" y="8270788"/>
            <a:ext cx="492751" cy="1083379"/>
          </a:xfrm>
          <a:custGeom>
            <a:avLst/>
            <a:gdLst>
              <a:gd name="connsiteX0" fmla="*/ 492242 w 492751"/>
              <a:gd name="connsiteY0" fmla="*/ 87 h 1083379"/>
              <a:gd name="connsiteX1" fmla="*/ 231892 w 492751"/>
              <a:gd name="connsiteY1" fmla="*/ 323937 h 1083379"/>
              <a:gd name="connsiteX2" fmla="*/ 6467 w 492751"/>
              <a:gd name="connsiteY2" fmla="*/ 1063712 h 1083379"/>
              <a:gd name="connsiteX3" fmla="*/ 69967 w 492751"/>
              <a:gd name="connsiteY3" fmla="*/ 825587 h 1083379"/>
              <a:gd name="connsiteX4" fmla="*/ 162042 w 492751"/>
              <a:gd name="connsiteY4" fmla="*/ 349337 h 1083379"/>
              <a:gd name="connsiteX5" fmla="*/ 492242 w 492751"/>
              <a:gd name="connsiteY5" fmla="*/ 87 h 10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51" h="1083379">
                <a:moveTo>
                  <a:pt x="492242" y="87"/>
                </a:moveTo>
                <a:cubicBezTo>
                  <a:pt x="503884" y="-4146"/>
                  <a:pt x="312854" y="146666"/>
                  <a:pt x="231892" y="323937"/>
                </a:cubicBezTo>
                <a:cubicBezTo>
                  <a:pt x="150929" y="501208"/>
                  <a:pt x="33454" y="980104"/>
                  <a:pt x="6467" y="1063712"/>
                </a:cubicBezTo>
                <a:cubicBezTo>
                  <a:pt x="-20520" y="1147320"/>
                  <a:pt x="44038" y="944650"/>
                  <a:pt x="69967" y="825587"/>
                </a:cubicBezTo>
                <a:cubicBezTo>
                  <a:pt x="95896" y="706525"/>
                  <a:pt x="92721" y="487979"/>
                  <a:pt x="162042" y="349337"/>
                </a:cubicBezTo>
                <a:cubicBezTo>
                  <a:pt x="231363" y="210695"/>
                  <a:pt x="480600" y="4320"/>
                  <a:pt x="49224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7A45BEDF-0867-43C4-9502-3014ED0E57C3}"/>
              </a:ext>
            </a:extLst>
          </p:cNvPr>
          <p:cNvSpPr/>
          <p:nvPr/>
        </p:nvSpPr>
        <p:spPr>
          <a:xfrm>
            <a:off x="2793894" y="9155390"/>
            <a:ext cx="243325" cy="1107470"/>
          </a:xfrm>
          <a:custGeom>
            <a:avLst/>
            <a:gdLst>
              <a:gd name="connsiteX0" fmla="*/ 241406 w 243325"/>
              <a:gd name="connsiteY0" fmla="*/ 1310 h 1107470"/>
              <a:gd name="connsiteX1" fmla="*/ 42439 w 243325"/>
              <a:gd name="connsiteY1" fmla="*/ 589743 h 1107470"/>
              <a:gd name="connsiteX2" fmla="*/ 106 w 243325"/>
              <a:gd name="connsiteY2" fmla="*/ 1101977 h 1107470"/>
              <a:gd name="connsiteX3" fmla="*/ 33973 w 243325"/>
              <a:gd name="connsiteY3" fmla="*/ 835277 h 1107470"/>
              <a:gd name="connsiteX4" fmla="*/ 135573 w 243325"/>
              <a:gd name="connsiteY4" fmla="*/ 441577 h 1107470"/>
              <a:gd name="connsiteX5" fmla="*/ 241406 w 243325"/>
              <a:gd name="connsiteY5" fmla="*/ 1310 h 11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325" h="1107470">
                <a:moveTo>
                  <a:pt x="241406" y="1310"/>
                </a:moveTo>
                <a:cubicBezTo>
                  <a:pt x="225884" y="26004"/>
                  <a:pt x="82656" y="406299"/>
                  <a:pt x="42439" y="589743"/>
                </a:cubicBezTo>
                <a:cubicBezTo>
                  <a:pt x="2222" y="773187"/>
                  <a:pt x="1517" y="1061055"/>
                  <a:pt x="106" y="1101977"/>
                </a:cubicBezTo>
                <a:cubicBezTo>
                  <a:pt x="-1305" y="1142899"/>
                  <a:pt x="11395" y="945344"/>
                  <a:pt x="33973" y="835277"/>
                </a:cubicBezTo>
                <a:cubicBezTo>
                  <a:pt x="56551" y="725210"/>
                  <a:pt x="96767" y="575633"/>
                  <a:pt x="135573" y="441577"/>
                </a:cubicBezTo>
                <a:cubicBezTo>
                  <a:pt x="174378" y="307521"/>
                  <a:pt x="256928" y="-23384"/>
                  <a:pt x="241406" y="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9E9925F7-D32D-4A03-8543-E975AFBE67F5}"/>
              </a:ext>
            </a:extLst>
          </p:cNvPr>
          <p:cNvSpPr/>
          <p:nvPr/>
        </p:nvSpPr>
        <p:spPr>
          <a:xfrm>
            <a:off x="2689844" y="10119511"/>
            <a:ext cx="238522" cy="622760"/>
          </a:xfrm>
          <a:custGeom>
            <a:avLst/>
            <a:gdLst>
              <a:gd name="connsiteX0" fmla="*/ 439 w 238522"/>
              <a:gd name="connsiteY0" fmla="*/ 272 h 622760"/>
              <a:gd name="connsiteX1" fmla="*/ 154956 w 238522"/>
              <a:gd name="connsiteY1" fmla="*/ 463822 h 622760"/>
              <a:gd name="connsiteX2" fmla="*/ 237506 w 238522"/>
              <a:gd name="connsiteY2" fmla="*/ 620456 h 622760"/>
              <a:gd name="connsiteX3" fmla="*/ 195173 w 238522"/>
              <a:gd name="connsiteY3" fmla="*/ 546372 h 622760"/>
              <a:gd name="connsiteX4" fmla="*/ 110506 w 238522"/>
              <a:gd name="connsiteY4" fmla="*/ 398206 h 622760"/>
              <a:gd name="connsiteX5" fmla="*/ 439 w 238522"/>
              <a:gd name="connsiteY5" fmla="*/ 272 h 6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522" h="622760">
                <a:moveTo>
                  <a:pt x="439" y="272"/>
                </a:moveTo>
                <a:cubicBezTo>
                  <a:pt x="7847" y="11208"/>
                  <a:pt x="115445" y="360458"/>
                  <a:pt x="154956" y="463822"/>
                </a:cubicBezTo>
                <a:cubicBezTo>
                  <a:pt x="194467" y="567186"/>
                  <a:pt x="230803" y="606698"/>
                  <a:pt x="237506" y="620456"/>
                </a:cubicBezTo>
                <a:cubicBezTo>
                  <a:pt x="244209" y="634214"/>
                  <a:pt x="216340" y="583414"/>
                  <a:pt x="195173" y="546372"/>
                </a:cubicBezTo>
                <a:cubicBezTo>
                  <a:pt x="174006" y="509330"/>
                  <a:pt x="139787" y="485695"/>
                  <a:pt x="110506" y="398206"/>
                </a:cubicBezTo>
                <a:cubicBezTo>
                  <a:pt x="81225" y="310717"/>
                  <a:pt x="-6969" y="-10664"/>
                  <a:pt x="439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86F1E327-2E1A-4FA9-9265-59CAD92CFFE1}"/>
              </a:ext>
            </a:extLst>
          </p:cNvPr>
          <p:cNvSpPr/>
          <p:nvPr/>
        </p:nvSpPr>
        <p:spPr>
          <a:xfrm>
            <a:off x="2604362" y="10121900"/>
            <a:ext cx="103445" cy="618664"/>
          </a:xfrm>
          <a:custGeom>
            <a:avLst/>
            <a:gdLst>
              <a:gd name="connsiteX0" fmla="*/ 75338 w 103445"/>
              <a:gd name="connsiteY0" fmla="*/ 0 h 618664"/>
              <a:gd name="connsiteX1" fmla="*/ 73221 w 103445"/>
              <a:gd name="connsiteY1" fmla="*/ 342900 h 618664"/>
              <a:gd name="connsiteX2" fmla="*/ 1255 w 103445"/>
              <a:gd name="connsiteY2" fmla="*/ 611717 h 618664"/>
              <a:gd name="connsiteX3" fmla="*/ 33005 w 103445"/>
              <a:gd name="connsiteY3" fmla="*/ 522817 h 618664"/>
              <a:gd name="connsiteX4" fmla="*/ 102855 w 103445"/>
              <a:gd name="connsiteY4" fmla="*/ 342900 h 618664"/>
              <a:gd name="connsiteX5" fmla="*/ 75338 w 103445"/>
              <a:gd name="connsiteY5" fmla="*/ 0 h 6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45" h="618664">
                <a:moveTo>
                  <a:pt x="75338" y="0"/>
                </a:moveTo>
                <a:cubicBezTo>
                  <a:pt x="70399" y="0"/>
                  <a:pt x="85568" y="240947"/>
                  <a:pt x="73221" y="342900"/>
                </a:cubicBezTo>
                <a:cubicBezTo>
                  <a:pt x="60874" y="444853"/>
                  <a:pt x="7958" y="581731"/>
                  <a:pt x="1255" y="611717"/>
                </a:cubicBezTo>
                <a:cubicBezTo>
                  <a:pt x="-5448" y="641703"/>
                  <a:pt x="16072" y="567620"/>
                  <a:pt x="33005" y="522817"/>
                </a:cubicBezTo>
                <a:cubicBezTo>
                  <a:pt x="49938" y="478014"/>
                  <a:pt x="97916" y="427919"/>
                  <a:pt x="102855" y="342900"/>
                </a:cubicBezTo>
                <a:cubicBezTo>
                  <a:pt x="107794" y="257881"/>
                  <a:pt x="80277" y="0"/>
                  <a:pt x="753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5CE0851C-B461-4005-8DCF-70DC46C39F84}"/>
              </a:ext>
            </a:extLst>
          </p:cNvPr>
          <p:cNvSpPr/>
          <p:nvPr/>
        </p:nvSpPr>
        <p:spPr>
          <a:xfrm>
            <a:off x="2647925" y="10198331"/>
            <a:ext cx="101629" cy="526430"/>
          </a:xfrm>
          <a:custGeom>
            <a:avLst/>
            <a:gdLst>
              <a:gd name="connsiteX0" fmla="*/ 69875 w 101629"/>
              <a:gd name="connsiteY0" fmla="*/ 10352 h 526430"/>
              <a:gd name="connsiteX1" fmla="*/ 82575 w 101629"/>
              <a:gd name="connsiteY1" fmla="*/ 298219 h 526430"/>
              <a:gd name="connsiteX2" fmla="*/ 25 w 101629"/>
              <a:gd name="connsiteY2" fmla="*/ 524702 h 526430"/>
              <a:gd name="connsiteX3" fmla="*/ 74108 w 101629"/>
              <a:gd name="connsiteY3" fmla="*/ 397702 h 526430"/>
              <a:gd name="connsiteX4" fmla="*/ 101625 w 101629"/>
              <a:gd name="connsiteY4" fmla="*/ 306686 h 526430"/>
              <a:gd name="connsiteX5" fmla="*/ 76225 w 101629"/>
              <a:gd name="connsiteY5" fmla="*/ 86552 h 526430"/>
              <a:gd name="connsiteX6" fmla="*/ 63525 w 101629"/>
              <a:gd name="connsiteY6" fmla="*/ 63269 h 526430"/>
              <a:gd name="connsiteX7" fmla="*/ 69875 w 101629"/>
              <a:gd name="connsiteY7" fmla="*/ 10352 h 5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29" h="526430">
                <a:moveTo>
                  <a:pt x="69875" y="10352"/>
                </a:moveTo>
                <a:cubicBezTo>
                  <a:pt x="73050" y="49510"/>
                  <a:pt x="94217" y="212494"/>
                  <a:pt x="82575" y="298219"/>
                </a:cubicBezTo>
                <a:cubicBezTo>
                  <a:pt x="70933" y="383944"/>
                  <a:pt x="1436" y="508122"/>
                  <a:pt x="25" y="524702"/>
                </a:cubicBezTo>
                <a:cubicBezTo>
                  <a:pt x="-1386" y="541282"/>
                  <a:pt x="57175" y="434038"/>
                  <a:pt x="74108" y="397702"/>
                </a:cubicBezTo>
                <a:cubicBezTo>
                  <a:pt x="91041" y="361366"/>
                  <a:pt x="101272" y="358544"/>
                  <a:pt x="101625" y="306686"/>
                </a:cubicBezTo>
                <a:cubicBezTo>
                  <a:pt x="101978" y="254828"/>
                  <a:pt x="82575" y="127121"/>
                  <a:pt x="76225" y="86552"/>
                </a:cubicBezTo>
                <a:cubicBezTo>
                  <a:pt x="69875" y="45983"/>
                  <a:pt x="66700" y="71383"/>
                  <a:pt x="63525" y="63269"/>
                </a:cubicBezTo>
                <a:cubicBezTo>
                  <a:pt x="60350" y="55155"/>
                  <a:pt x="66700" y="-28806"/>
                  <a:pt x="69875" y="10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9DC1739D-6D84-4B5F-B3E7-F5B38A57D4EE}"/>
              </a:ext>
            </a:extLst>
          </p:cNvPr>
          <p:cNvSpPr/>
          <p:nvPr/>
        </p:nvSpPr>
        <p:spPr>
          <a:xfrm>
            <a:off x="1494073" y="10343278"/>
            <a:ext cx="159029" cy="422897"/>
          </a:xfrm>
          <a:custGeom>
            <a:avLst/>
            <a:gdLst>
              <a:gd name="connsiteX0" fmla="*/ 156927 w 159029"/>
              <a:gd name="connsiteY0" fmla="*/ 872 h 422897"/>
              <a:gd name="connsiteX1" fmla="*/ 29927 w 159029"/>
              <a:gd name="connsiteY1" fmla="*/ 381872 h 422897"/>
              <a:gd name="connsiteX2" fmla="*/ 4527 w 159029"/>
              <a:gd name="connsiteY2" fmla="*/ 400922 h 422897"/>
              <a:gd name="connsiteX3" fmla="*/ 99777 w 159029"/>
              <a:gd name="connsiteY3" fmla="*/ 280272 h 422897"/>
              <a:gd name="connsiteX4" fmla="*/ 156927 w 159029"/>
              <a:gd name="connsiteY4" fmla="*/ 872 h 42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29" h="422897">
                <a:moveTo>
                  <a:pt x="156927" y="872"/>
                </a:moveTo>
                <a:cubicBezTo>
                  <a:pt x="145285" y="17805"/>
                  <a:pt x="55327" y="315197"/>
                  <a:pt x="29927" y="381872"/>
                </a:cubicBezTo>
                <a:cubicBezTo>
                  <a:pt x="4527" y="448547"/>
                  <a:pt x="-7115" y="417855"/>
                  <a:pt x="4527" y="400922"/>
                </a:cubicBezTo>
                <a:cubicBezTo>
                  <a:pt x="16169" y="383989"/>
                  <a:pt x="70144" y="342184"/>
                  <a:pt x="99777" y="280272"/>
                </a:cubicBezTo>
                <a:cubicBezTo>
                  <a:pt x="129410" y="218360"/>
                  <a:pt x="168569" y="-16061"/>
                  <a:pt x="156927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54D02408-6F83-48A4-A046-1D8256CF4C4D}"/>
              </a:ext>
            </a:extLst>
          </p:cNvPr>
          <p:cNvSpPr/>
          <p:nvPr/>
        </p:nvSpPr>
        <p:spPr>
          <a:xfrm>
            <a:off x="5444264" y="7130668"/>
            <a:ext cx="149461" cy="97309"/>
          </a:xfrm>
          <a:custGeom>
            <a:avLst/>
            <a:gdLst>
              <a:gd name="connsiteX0" fmla="*/ 37374 w 149461"/>
              <a:gd name="connsiteY0" fmla="*/ 382 h 97309"/>
              <a:gd name="connsiteX1" fmla="*/ 2449 w 149461"/>
              <a:gd name="connsiteY1" fmla="*/ 60707 h 97309"/>
              <a:gd name="connsiteX2" fmla="*/ 50074 w 149461"/>
              <a:gd name="connsiteY2" fmla="*/ 87695 h 97309"/>
              <a:gd name="connsiteX3" fmla="*/ 148499 w 149461"/>
              <a:gd name="connsiteY3" fmla="*/ 90870 h 97309"/>
              <a:gd name="connsiteX4" fmla="*/ 94524 w 149461"/>
              <a:gd name="connsiteY4" fmla="*/ 86107 h 97309"/>
              <a:gd name="connsiteX5" fmla="*/ 2449 w 149461"/>
              <a:gd name="connsiteY5" fmla="*/ 92457 h 97309"/>
              <a:gd name="connsiteX6" fmla="*/ 37374 w 149461"/>
              <a:gd name="connsiteY6" fmla="*/ 382 h 9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61" h="97309">
                <a:moveTo>
                  <a:pt x="37374" y="382"/>
                </a:moveTo>
                <a:cubicBezTo>
                  <a:pt x="37374" y="-4910"/>
                  <a:pt x="332" y="46155"/>
                  <a:pt x="2449" y="60707"/>
                </a:cubicBezTo>
                <a:cubicBezTo>
                  <a:pt x="4566" y="75259"/>
                  <a:pt x="25732" y="82668"/>
                  <a:pt x="50074" y="87695"/>
                </a:cubicBezTo>
                <a:cubicBezTo>
                  <a:pt x="74416" y="92722"/>
                  <a:pt x="141091" y="91135"/>
                  <a:pt x="148499" y="90870"/>
                </a:cubicBezTo>
                <a:cubicBezTo>
                  <a:pt x="155907" y="90605"/>
                  <a:pt x="118866" y="85843"/>
                  <a:pt x="94524" y="86107"/>
                </a:cubicBezTo>
                <a:cubicBezTo>
                  <a:pt x="70182" y="86372"/>
                  <a:pt x="16207" y="106215"/>
                  <a:pt x="2449" y="92457"/>
                </a:cubicBezTo>
                <a:cubicBezTo>
                  <a:pt x="-11309" y="78699"/>
                  <a:pt x="37374" y="5674"/>
                  <a:pt x="37374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A70E89DD-D642-461B-AD2E-8671A2B5FB60}"/>
              </a:ext>
            </a:extLst>
          </p:cNvPr>
          <p:cNvSpPr/>
          <p:nvPr/>
        </p:nvSpPr>
        <p:spPr>
          <a:xfrm>
            <a:off x="5464138" y="7127655"/>
            <a:ext cx="97009" cy="72889"/>
          </a:xfrm>
          <a:custGeom>
            <a:avLst/>
            <a:gdLst>
              <a:gd name="connsiteX0" fmla="*/ 54012 w 97009"/>
              <a:gd name="connsiteY0" fmla="*/ 220 h 72889"/>
              <a:gd name="connsiteX1" fmla="*/ 15912 w 97009"/>
              <a:gd name="connsiteY1" fmla="*/ 46258 h 72889"/>
              <a:gd name="connsiteX2" fmla="*/ 96875 w 97009"/>
              <a:gd name="connsiteY2" fmla="*/ 70070 h 72889"/>
              <a:gd name="connsiteX3" fmla="*/ 36550 w 97009"/>
              <a:gd name="connsiteY3" fmla="*/ 70070 h 72889"/>
              <a:gd name="connsiteX4" fmla="*/ 37 w 97009"/>
              <a:gd name="connsiteY4" fmla="*/ 66895 h 72889"/>
              <a:gd name="connsiteX5" fmla="*/ 54012 w 97009"/>
              <a:gd name="connsiteY5" fmla="*/ 220 h 7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09" h="72889">
                <a:moveTo>
                  <a:pt x="54012" y="220"/>
                </a:moveTo>
                <a:cubicBezTo>
                  <a:pt x="56658" y="-3220"/>
                  <a:pt x="8768" y="34616"/>
                  <a:pt x="15912" y="46258"/>
                </a:cubicBezTo>
                <a:cubicBezTo>
                  <a:pt x="23056" y="57900"/>
                  <a:pt x="93435" y="66101"/>
                  <a:pt x="96875" y="70070"/>
                </a:cubicBezTo>
                <a:cubicBezTo>
                  <a:pt x="100315" y="74039"/>
                  <a:pt x="36550" y="70070"/>
                  <a:pt x="36550" y="70070"/>
                </a:cubicBezTo>
                <a:cubicBezTo>
                  <a:pt x="20410" y="69541"/>
                  <a:pt x="-1021" y="78537"/>
                  <a:pt x="37" y="66895"/>
                </a:cubicBezTo>
                <a:cubicBezTo>
                  <a:pt x="1095" y="55253"/>
                  <a:pt x="51366" y="3660"/>
                  <a:pt x="54012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51AD153E-7155-4862-8D88-98EE71BCEE30}"/>
              </a:ext>
            </a:extLst>
          </p:cNvPr>
          <p:cNvSpPr/>
          <p:nvPr/>
        </p:nvSpPr>
        <p:spPr>
          <a:xfrm>
            <a:off x="5087735" y="7227379"/>
            <a:ext cx="362249" cy="341979"/>
          </a:xfrm>
          <a:custGeom>
            <a:avLst/>
            <a:gdLst>
              <a:gd name="connsiteX0" fmla="*/ 362153 w 362249"/>
              <a:gd name="connsiteY0" fmla="*/ 509 h 341979"/>
              <a:gd name="connsiteX1" fmla="*/ 281190 w 362249"/>
              <a:gd name="connsiteY1" fmla="*/ 124334 h 341979"/>
              <a:gd name="connsiteX2" fmla="*/ 174828 w 362249"/>
              <a:gd name="connsiteY2" fmla="*/ 197359 h 341979"/>
              <a:gd name="connsiteX3" fmla="*/ 1790 w 362249"/>
              <a:gd name="connsiteY3" fmla="*/ 340234 h 341979"/>
              <a:gd name="connsiteX4" fmla="*/ 95453 w 362249"/>
              <a:gd name="connsiteY4" fmla="*/ 270384 h 341979"/>
              <a:gd name="connsiteX5" fmla="*/ 265315 w 362249"/>
              <a:gd name="connsiteY5" fmla="*/ 175134 h 341979"/>
              <a:gd name="connsiteX6" fmla="*/ 362153 w 362249"/>
              <a:gd name="connsiteY6" fmla="*/ 509 h 3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249" h="341979">
                <a:moveTo>
                  <a:pt x="362153" y="509"/>
                </a:moveTo>
                <a:cubicBezTo>
                  <a:pt x="364799" y="-7958"/>
                  <a:pt x="312411" y="91526"/>
                  <a:pt x="281190" y="124334"/>
                </a:cubicBezTo>
                <a:cubicBezTo>
                  <a:pt x="249969" y="157142"/>
                  <a:pt x="221395" y="161376"/>
                  <a:pt x="174828" y="197359"/>
                </a:cubicBezTo>
                <a:cubicBezTo>
                  <a:pt x="128261" y="233342"/>
                  <a:pt x="15019" y="328063"/>
                  <a:pt x="1790" y="340234"/>
                </a:cubicBezTo>
                <a:cubicBezTo>
                  <a:pt x="-11439" y="352405"/>
                  <a:pt x="51532" y="297901"/>
                  <a:pt x="95453" y="270384"/>
                </a:cubicBezTo>
                <a:cubicBezTo>
                  <a:pt x="139374" y="242867"/>
                  <a:pt x="222982" y="218790"/>
                  <a:pt x="265315" y="175134"/>
                </a:cubicBezTo>
                <a:cubicBezTo>
                  <a:pt x="307648" y="131478"/>
                  <a:pt x="359507" y="8976"/>
                  <a:pt x="362153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444D975E-0235-424C-8EE4-A72E3C3BF4B8}"/>
              </a:ext>
            </a:extLst>
          </p:cNvPr>
          <p:cNvSpPr/>
          <p:nvPr/>
        </p:nvSpPr>
        <p:spPr>
          <a:xfrm>
            <a:off x="5556099" y="7231005"/>
            <a:ext cx="63654" cy="171573"/>
          </a:xfrm>
          <a:custGeom>
            <a:avLst/>
            <a:gdLst>
              <a:gd name="connsiteX0" fmla="*/ 3326 w 63654"/>
              <a:gd name="connsiteY0" fmla="*/ 58 h 171573"/>
              <a:gd name="connsiteX1" fmla="*/ 63651 w 63654"/>
              <a:gd name="connsiteY1" fmla="*/ 95308 h 171573"/>
              <a:gd name="connsiteX2" fmla="*/ 151 w 63654"/>
              <a:gd name="connsiteY2" fmla="*/ 171508 h 171573"/>
              <a:gd name="connsiteX3" fmla="*/ 44601 w 63654"/>
              <a:gd name="connsiteY3" fmla="*/ 82608 h 171573"/>
              <a:gd name="connsiteX4" fmla="*/ 3326 w 63654"/>
              <a:gd name="connsiteY4" fmla="*/ 58 h 17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4" h="171573">
                <a:moveTo>
                  <a:pt x="3326" y="58"/>
                </a:moveTo>
                <a:cubicBezTo>
                  <a:pt x="6501" y="2175"/>
                  <a:pt x="64180" y="66733"/>
                  <a:pt x="63651" y="95308"/>
                </a:cubicBezTo>
                <a:cubicBezTo>
                  <a:pt x="63122" y="123883"/>
                  <a:pt x="3326" y="173625"/>
                  <a:pt x="151" y="171508"/>
                </a:cubicBezTo>
                <a:cubicBezTo>
                  <a:pt x="-3024" y="169391"/>
                  <a:pt x="44601" y="111183"/>
                  <a:pt x="44601" y="82608"/>
                </a:cubicBezTo>
                <a:cubicBezTo>
                  <a:pt x="44601" y="54033"/>
                  <a:pt x="151" y="-2059"/>
                  <a:pt x="332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852D8113-1E47-45DB-8577-9ECCA21A4252}"/>
              </a:ext>
            </a:extLst>
          </p:cNvPr>
          <p:cNvSpPr/>
          <p:nvPr/>
        </p:nvSpPr>
        <p:spPr>
          <a:xfrm>
            <a:off x="5649695" y="7361051"/>
            <a:ext cx="81180" cy="119611"/>
          </a:xfrm>
          <a:custGeom>
            <a:avLst/>
            <a:gdLst>
              <a:gd name="connsiteX0" fmla="*/ 218 w 81180"/>
              <a:gd name="connsiteY0" fmla="*/ 187 h 119611"/>
              <a:gd name="connsiteX1" fmla="*/ 55780 w 81180"/>
              <a:gd name="connsiteY1" fmla="*/ 81149 h 119611"/>
              <a:gd name="connsiteX2" fmla="*/ 6568 w 81180"/>
              <a:gd name="connsiteY2" fmla="*/ 119249 h 119611"/>
              <a:gd name="connsiteX3" fmla="*/ 81180 w 81180"/>
              <a:gd name="connsiteY3" fmla="*/ 60512 h 119611"/>
              <a:gd name="connsiteX4" fmla="*/ 218 w 81180"/>
              <a:gd name="connsiteY4" fmla="*/ 187 h 11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0" h="119611">
                <a:moveTo>
                  <a:pt x="218" y="187"/>
                </a:moveTo>
                <a:cubicBezTo>
                  <a:pt x="-4015" y="3626"/>
                  <a:pt x="54722" y="61305"/>
                  <a:pt x="55780" y="81149"/>
                </a:cubicBezTo>
                <a:cubicBezTo>
                  <a:pt x="56838" y="100993"/>
                  <a:pt x="2335" y="122688"/>
                  <a:pt x="6568" y="119249"/>
                </a:cubicBezTo>
                <a:cubicBezTo>
                  <a:pt x="10801" y="115810"/>
                  <a:pt x="80916" y="79562"/>
                  <a:pt x="81180" y="60512"/>
                </a:cubicBezTo>
                <a:cubicBezTo>
                  <a:pt x="81444" y="41462"/>
                  <a:pt x="4451" y="-3252"/>
                  <a:pt x="21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3A38886B-7135-41B8-81C2-0C96383F37DE}"/>
              </a:ext>
            </a:extLst>
          </p:cNvPr>
          <p:cNvSpPr/>
          <p:nvPr/>
        </p:nvSpPr>
        <p:spPr>
          <a:xfrm>
            <a:off x="5636661" y="7579475"/>
            <a:ext cx="162427" cy="274013"/>
          </a:xfrm>
          <a:custGeom>
            <a:avLst/>
            <a:gdLst>
              <a:gd name="connsiteX0" fmla="*/ 160889 w 162427"/>
              <a:gd name="connsiteY0" fmla="*/ 838 h 274013"/>
              <a:gd name="connsiteX1" fmla="*/ 152952 w 162427"/>
              <a:gd name="connsiteY1" fmla="*/ 145300 h 274013"/>
              <a:gd name="connsiteX2" fmla="*/ 92627 w 162427"/>
              <a:gd name="connsiteY2" fmla="*/ 229438 h 274013"/>
              <a:gd name="connsiteX3" fmla="*/ 552 w 162427"/>
              <a:gd name="connsiteY3" fmla="*/ 273888 h 274013"/>
              <a:gd name="connsiteX4" fmla="*/ 138664 w 162427"/>
              <a:gd name="connsiteY4" fmla="*/ 216738 h 274013"/>
              <a:gd name="connsiteX5" fmla="*/ 160889 w 162427"/>
              <a:gd name="connsiteY5" fmla="*/ 838 h 27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27" h="274013">
                <a:moveTo>
                  <a:pt x="160889" y="838"/>
                </a:moveTo>
                <a:cubicBezTo>
                  <a:pt x="163270" y="-11068"/>
                  <a:pt x="164329" y="107200"/>
                  <a:pt x="152952" y="145300"/>
                </a:cubicBezTo>
                <a:cubicBezTo>
                  <a:pt x="141575" y="183400"/>
                  <a:pt x="118027" y="208007"/>
                  <a:pt x="92627" y="229438"/>
                </a:cubicBezTo>
                <a:cubicBezTo>
                  <a:pt x="67227" y="250869"/>
                  <a:pt x="-7121" y="276005"/>
                  <a:pt x="552" y="273888"/>
                </a:cubicBezTo>
                <a:cubicBezTo>
                  <a:pt x="8225" y="271771"/>
                  <a:pt x="111676" y="260130"/>
                  <a:pt x="138664" y="216738"/>
                </a:cubicBezTo>
                <a:cubicBezTo>
                  <a:pt x="165652" y="173346"/>
                  <a:pt x="158508" y="12744"/>
                  <a:pt x="160889" y="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F762BEF6-F73B-45C4-A511-B46A125E12E2}"/>
              </a:ext>
            </a:extLst>
          </p:cNvPr>
          <p:cNvSpPr/>
          <p:nvPr/>
        </p:nvSpPr>
        <p:spPr>
          <a:xfrm>
            <a:off x="5562970" y="7532678"/>
            <a:ext cx="195235" cy="140161"/>
          </a:xfrm>
          <a:custGeom>
            <a:avLst/>
            <a:gdLst>
              <a:gd name="connsiteX0" fmla="*/ 194893 w 195235"/>
              <a:gd name="connsiteY0" fmla="*/ 10 h 140161"/>
              <a:gd name="connsiteX1" fmla="*/ 63130 w 195235"/>
              <a:gd name="connsiteY1" fmla="*/ 42872 h 140161"/>
              <a:gd name="connsiteX2" fmla="*/ 1218 w 195235"/>
              <a:gd name="connsiteY2" fmla="*/ 139710 h 140161"/>
              <a:gd name="connsiteX3" fmla="*/ 21855 w 195235"/>
              <a:gd name="connsiteY3" fmla="*/ 77797 h 140161"/>
              <a:gd name="connsiteX4" fmla="*/ 20268 w 195235"/>
              <a:gd name="connsiteY4" fmla="*/ 46047 h 140161"/>
              <a:gd name="connsiteX5" fmla="*/ 194893 w 195235"/>
              <a:gd name="connsiteY5" fmla="*/ 10 h 1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35" h="140161">
                <a:moveTo>
                  <a:pt x="194893" y="10"/>
                </a:moveTo>
                <a:cubicBezTo>
                  <a:pt x="202037" y="-519"/>
                  <a:pt x="95409" y="19589"/>
                  <a:pt x="63130" y="42872"/>
                </a:cubicBezTo>
                <a:cubicBezTo>
                  <a:pt x="30851" y="66155"/>
                  <a:pt x="8097" y="133889"/>
                  <a:pt x="1218" y="139710"/>
                </a:cubicBezTo>
                <a:cubicBezTo>
                  <a:pt x="-5661" y="145531"/>
                  <a:pt x="18680" y="93407"/>
                  <a:pt x="21855" y="77797"/>
                </a:cubicBezTo>
                <a:cubicBezTo>
                  <a:pt x="25030" y="62187"/>
                  <a:pt x="-6984" y="60070"/>
                  <a:pt x="20268" y="46047"/>
                </a:cubicBezTo>
                <a:cubicBezTo>
                  <a:pt x="47520" y="32024"/>
                  <a:pt x="187749" y="539"/>
                  <a:pt x="19489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03A5E7A3-952B-467B-96D1-99DFDBC50DD3}"/>
              </a:ext>
            </a:extLst>
          </p:cNvPr>
          <p:cNvSpPr/>
          <p:nvPr/>
        </p:nvSpPr>
        <p:spPr>
          <a:xfrm>
            <a:off x="5334829" y="7468535"/>
            <a:ext cx="148484" cy="142448"/>
          </a:xfrm>
          <a:custGeom>
            <a:avLst/>
            <a:gdLst>
              <a:gd name="connsiteX0" fmla="*/ 148396 w 148484"/>
              <a:gd name="connsiteY0" fmla="*/ 653 h 142448"/>
              <a:gd name="connsiteX1" fmla="*/ 13459 w 148484"/>
              <a:gd name="connsiteY1" fmla="*/ 111778 h 142448"/>
              <a:gd name="connsiteX2" fmla="*/ 5521 w 148484"/>
              <a:gd name="connsiteY2" fmla="*/ 141940 h 142448"/>
              <a:gd name="connsiteX3" fmla="*/ 19809 w 148484"/>
              <a:gd name="connsiteY3" fmla="*/ 94315 h 142448"/>
              <a:gd name="connsiteX4" fmla="*/ 34096 w 148484"/>
              <a:gd name="connsiteY4" fmla="*/ 67328 h 142448"/>
              <a:gd name="connsiteX5" fmla="*/ 148396 w 148484"/>
              <a:gd name="connsiteY5" fmla="*/ 653 h 1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84" h="142448">
                <a:moveTo>
                  <a:pt x="148396" y="653"/>
                </a:moveTo>
                <a:cubicBezTo>
                  <a:pt x="144956" y="8061"/>
                  <a:pt x="37271" y="88230"/>
                  <a:pt x="13459" y="111778"/>
                </a:cubicBezTo>
                <a:cubicBezTo>
                  <a:pt x="-10354" y="135326"/>
                  <a:pt x="4463" y="144850"/>
                  <a:pt x="5521" y="141940"/>
                </a:cubicBezTo>
                <a:cubicBezTo>
                  <a:pt x="6579" y="139030"/>
                  <a:pt x="15046" y="106750"/>
                  <a:pt x="19809" y="94315"/>
                </a:cubicBezTo>
                <a:cubicBezTo>
                  <a:pt x="24572" y="81880"/>
                  <a:pt x="14517" y="83732"/>
                  <a:pt x="34096" y="67328"/>
                </a:cubicBezTo>
                <a:cubicBezTo>
                  <a:pt x="53675" y="50924"/>
                  <a:pt x="151836" y="-6755"/>
                  <a:pt x="148396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D68DE70D-73AD-4E7E-820A-B2F7750FE6A7}"/>
              </a:ext>
            </a:extLst>
          </p:cNvPr>
          <p:cNvSpPr/>
          <p:nvPr/>
        </p:nvSpPr>
        <p:spPr>
          <a:xfrm>
            <a:off x="5057529" y="7682932"/>
            <a:ext cx="178281" cy="99994"/>
          </a:xfrm>
          <a:custGeom>
            <a:avLst/>
            <a:gdLst>
              <a:gd name="connsiteX0" fmla="*/ 246 w 178281"/>
              <a:gd name="connsiteY0" fmla="*/ 97406 h 99994"/>
              <a:gd name="connsiteX1" fmla="*/ 146296 w 178281"/>
              <a:gd name="connsiteY1" fmla="*/ 2156 h 99994"/>
              <a:gd name="connsiteX2" fmla="*/ 176459 w 178281"/>
              <a:gd name="connsiteY2" fmla="*/ 33906 h 99994"/>
              <a:gd name="connsiteX3" fmla="*/ 112959 w 178281"/>
              <a:gd name="connsiteY3" fmla="*/ 68831 h 99994"/>
              <a:gd name="connsiteX4" fmla="*/ 246 w 178281"/>
              <a:gd name="connsiteY4" fmla="*/ 97406 h 9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81" h="99994">
                <a:moveTo>
                  <a:pt x="246" y="97406"/>
                </a:moveTo>
                <a:cubicBezTo>
                  <a:pt x="5802" y="86293"/>
                  <a:pt x="116927" y="12739"/>
                  <a:pt x="146296" y="2156"/>
                </a:cubicBezTo>
                <a:cubicBezTo>
                  <a:pt x="175665" y="-8427"/>
                  <a:pt x="182015" y="22793"/>
                  <a:pt x="176459" y="33906"/>
                </a:cubicBezTo>
                <a:cubicBezTo>
                  <a:pt x="170903" y="45018"/>
                  <a:pt x="141269" y="56660"/>
                  <a:pt x="112959" y="68831"/>
                </a:cubicBezTo>
                <a:cubicBezTo>
                  <a:pt x="84649" y="81002"/>
                  <a:pt x="-5310" y="108519"/>
                  <a:pt x="246" y="97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33BBFA22-AA7B-46F3-97D0-6A7D0FF16224}"/>
              </a:ext>
            </a:extLst>
          </p:cNvPr>
          <p:cNvSpPr/>
          <p:nvPr/>
        </p:nvSpPr>
        <p:spPr>
          <a:xfrm>
            <a:off x="5227785" y="7707299"/>
            <a:ext cx="310850" cy="101323"/>
          </a:xfrm>
          <a:custGeom>
            <a:avLst/>
            <a:gdLst>
              <a:gd name="connsiteX0" fmla="*/ 1440 w 310850"/>
              <a:gd name="connsiteY0" fmla="*/ 14 h 101323"/>
              <a:gd name="connsiteX1" fmla="*/ 217340 w 310850"/>
              <a:gd name="connsiteY1" fmla="*/ 46051 h 101323"/>
              <a:gd name="connsiteX2" fmla="*/ 307828 w 310850"/>
              <a:gd name="connsiteY2" fmla="*/ 100026 h 101323"/>
              <a:gd name="connsiteX3" fmla="*/ 274490 w 310850"/>
              <a:gd name="connsiteY3" fmla="*/ 80976 h 101323"/>
              <a:gd name="connsiteX4" fmla="*/ 131615 w 310850"/>
              <a:gd name="connsiteY4" fmla="*/ 41289 h 101323"/>
              <a:gd name="connsiteX5" fmla="*/ 1440 w 310850"/>
              <a:gd name="connsiteY5" fmla="*/ 14 h 1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50" h="101323">
                <a:moveTo>
                  <a:pt x="1440" y="14"/>
                </a:moveTo>
                <a:cubicBezTo>
                  <a:pt x="15727" y="808"/>
                  <a:pt x="166275" y="29382"/>
                  <a:pt x="217340" y="46051"/>
                </a:cubicBezTo>
                <a:cubicBezTo>
                  <a:pt x="268405" y="62720"/>
                  <a:pt x="298303" y="94205"/>
                  <a:pt x="307828" y="100026"/>
                </a:cubicBezTo>
                <a:cubicBezTo>
                  <a:pt x="317353" y="105847"/>
                  <a:pt x="303859" y="90766"/>
                  <a:pt x="274490" y="80976"/>
                </a:cubicBezTo>
                <a:cubicBezTo>
                  <a:pt x="245121" y="71187"/>
                  <a:pt x="180563" y="51078"/>
                  <a:pt x="131615" y="41289"/>
                </a:cubicBezTo>
                <a:cubicBezTo>
                  <a:pt x="82667" y="31500"/>
                  <a:pt x="-12847" y="-780"/>
                  <a:pt x="144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937D483E-9171-4271-908A-53D4F8AFE704}"/>
              </a:ext>
            </a:extLst>
          </p:cNvPr>
          <p:cNvSpPr/>
          <p:nvPr/>
        </p:nvSpPr>
        <p:spPr>
          <a:xfrm>
            <a:off x="5490264" y="7810843"/>
            <a:ext cx="46493" cy="260701"/>
          </a:xfrm>
          <a:custGeom>
            <a:avLst/>
            <a:gdLst>
              <a:gd name="connsiteX0" fmla="*/ 31061 w 46493"/>
              <a:gd name="connsiteY0" fmla="*/ 2832 h 260701"/>
              <a:gd name="connsiteX1" fmla="*/ 45349 w 46493"/>
              <a:gd name="connsiteY1" fmla="*/ 250482 h 260701"/>
              <a:gd name="connsiteX2" fmla="*/ 40586 w 46493"/>
              <a:gd name="connsiteY2" fmla="*/ 204445 h 260701"/>
              <a:gd name="connsiteX3" fmla="*/ 899 w 46493"/>
              <a:gd name="connsiteY3" fmla="*/ 121895 h 260701"/>
              <a:gd name="connsiteX4" fmla="*/ 31061 w 46493"/>
              <a:gd name="connsiteY4" fmla="*/ 2832 h 26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93" h="260701">
                <a:moveTo>
                  <a:pt x="31061" y="2832"/>
                </a:moveTo>
                <a:cubicBezTo>
                  <a:pt x="38469" y="24263"/>
                  <a:pt x="43762" y="216880"/>
                  <a:pt x="45349" y="250482"/>
                </a:cubicBezTo>
                <a:cubicBezTo>
                  <a:pt x="46936" y="284084"/>
                  <a:pt x="47994" y="225876"/>
                  <a:pt x="40586" y="204445"/>
                </a:cubicBezTo>
                <a:cubicBezTo>
                  <a:pt x="33178" y="183014"/>
                  <a:pt x="7249" y="156291"/>
                  <a:pt x="899" y="121895"/>
                </a:cubicBezTo>
                <a:cubicBezTo>
                  <a:pt x="-5451" y="87499"/>
                  <a:pt x="23653" y="-18599"/>
                  <a:pt x="31061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75235569-0558-47AE-9DEF-4BA4EE8C9A60}"/>
              </a:ext>
            </a:extLst>
          </p:cNvPr>
          <p:cNvSpPr/>
          <p:nvPr/>
        </p:nvSpPr>
        <p:spPr>
          <a:xfrm>
            <a:off x="5443068" y="8075079"/>
            <a:ext cx="89376" cy="562835"/>
          </a:xfrm>
          <a:custGeom>
            <a:avLst/>
            <a:gdLst>
              <a:gd name="connsiteX0" fmla="*/ 87782 w 89376"/>
              <a:gd name="connsiteY0" fmla="*/ 4 h 562835"/>
              <a:gd name="connsiteX1" fmla="*/ 58149 w 89376"/>
              <a:gd name="connsiteY1" fmla="*/ 241304 h 562835"/>
              <a:gd name="connsiteX2" fmla="*/ 24282 w 89376"/>
              <a:gd name="connsiteY2" fmla="*/ 376771 h 562835"/>
              <a:gd name="connsiteX3" fmla="*/ 26399 w 89376"/>
              <a:gd name="connsiteY3" fmla="*/ 560921 h 562835"/>
              <a:gd name="connsiteX4" fmla="*/ 7349 w 89376"/>
              <a:gd name="connsiteY4" fmla="*/ 459321 h 562835"/>
              <a:gd name="connsiteX5" fmla="*/ 7349 w 89376"/>
              <a:gd name="connsiteY5" fmla="*/ 247654 h 562835"/>
              <a:gd name="connsiteX6" fmla="*/ 87782 w 89376"/>
              <a:gd name="connsiteY6" fmla="*/ 4 h 5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76" h="562835">
                <a:moveTo>
                  <a:pt x="87782" y="4"/>
                </a:moveTo>
                <a:cubicBezTo>
                  <a:pt x="96249" y="-1054"/>
                  <a:pt x="68732" y="178510"/>
                  <a:pt x="58149" y="241304"/>
                </a:cubicBezTo>
                <a:cubicBezTo>
                  <a:pt x="47566" y="304098"/>
                  <a:pt x="29574" y="323502"/>
                  <a:pt x="24282" y="376771"/>
                </a:cubicBezTo>
                <a:cubicBezTo>
                  <a:pt x="18990" y="430040"/>
                  <a:pt x="29221" y="547163"/>
                  <a:pt x="26399" y="560921"/>
                </a:cubicBezTo>
                <a:cubicBezTo>
                  <a:pt x="23577" y="574679"/>
                  <a:pt x="10524" y="511532"/>
                  <a:pt x="7349" y="459321"/>
                </a:cubicBezTo>
                <a:cubicBezTo>
                  <a:pt x="4174" y="407110"/>
                  <a:pt x="-7468" y="319621"/>
                  <a:pt x="7349" y="247654"/>
                </a:cubicBezTo>
                <a:cubicBezTo>
                  <a:pt x="22166" y="175687"/>
                  <a:pt x="79315" y="1062"/>
                  <a:pt x="877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8E26AC2A-00E4-4AD8-9DD7-A72FAB0E59C1}"/>
              </a:ext>
            </a:extLst>
          </p:cNvPr>
          <p:cNvSpPr/>
          <p:nvPr/>
        </p:nvSpPr>
        <p:spPr>
          <a:xfrm>
            <a:off x="5389484" y="8337727"/>
            <a:ext cx="155683" cy="714414"/>
          </a:xfrm>
          <a:custGeom>
            <a:avLst/>
            <a:gdLst>
              <a:gd name="connsiteX0" fmla="*/ 154066 w 155683"/>
              <a:gd name="connsiteY0" fmla="*/ 1940 h 714414"/>
              <a:gd name="connsiteX1" fmla="*/ 84216 w 155683"/>
              <a:gd name="connsiteY1" fmla="*/ 274990 h 714414"/>
              <a:gd name="connsiteX2" fmla="*/ 10133 w 155683"/>
              <a:gd name="connsiteY2" fmla="*/ 698323 h 714414"/>
              <a:gd name="connsiteX3" fmla="*/ 10133 w 155683"/>
              <a:gd name="connsiteY3" fmla="*/ 632706 h 714414"/>
              <a:gd name="connsiteX4" fmla="*/ 12249 w 155683"/>
              <a:gd name="connsiteY4" fmla="*/ 410456 h 714414"/>
              <a:gd name="connsiteX5" fmla="*/ 154066 w 155683"/>
              <a:gd name="connsiteY5" fmla="*/ 1940 h 71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83" h="714414">
                <a:moveTo>
                  <a:pt x="154066" y="1940"/>
                </a:moveTo>
                <a:cubicBezTo>
                  <a:pt x="166061" y="-20638"/>
                  <a:pt x="108205" y="158926"/>
                  <a:pt x="84216" y="274990"/>
                </a:cubicBezTo>
                <a:cubicBezTo>
                  <a:pt x="60227" y="391054"/>
                  <a:pt x="22480" y="638704"/>
                  <a:pt x="10133" y="698323"/>
                </a:cubicBezTo>
                <a:cubicBezTo>
                  <a:pt x="-2214" y="757942"/>
                  <a:pt x="10133" y="632706"/>
                  <a:pt x="10133" y="632706"/>
                </a:cubicBezTo>
                <a:cubicBezTo>
                  <a:pt x="10486" y="584728"/>
                  <a:pt x="-14209" y="519112"/>
                  <a:pt x="12249" y="410456"/>
                </a:cubicBezTo>
                <a:cubicBezTo>
                  <a:pt x="38707" y="301800"/>
                  <a:pt x="142071" y="24518"/>
                  <a:pt x="154066" y="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0AF22E62-04AE-455D-A206-AF4C40EACCC8}"/>
              </a:ext>
            </a:extLst>
          </p:cNvPr>
          <p:cNvSpPr/>
          <p:nvPr/>
        </p:nvSpPr>
        <p:spPr>
          <a:xfrm>
            <a:off x="5046133" y="7738133"/>
            <a:ext cx="240480" cy="114700"/>
          </a:xfrm>
          <a:custGeom>
            <a:avLst/>
            <a:gdLst>
              <a:gd name="connsiteX0" fmla="*/ 0 w 240480"/>
              <a:gd name="connsiteY0" fmla="*/ 114700 h 114700"/>
              <a:gd name="connsiteX1" fmla="*/ 116417 w 240480"/>
              <a:gd name="connsiteY1" fmla="*/ 8867 h 114700"/>
              <a:gd name="connsiteX2" fmla="*/ 239184 w 240480"/>
              <a:gd name="connsiteY2" fmla="*/ 8867 h 114700"/>
              <a:gd name="connsiteX3" fmla="*/ 171450 w 240480"/>
              <a:gd name="connsiteY3" fmla="*/ 34267 h 114700"/>
              <a:gd name="connsiteX4" fmla="*/ 0 w 240480"/>
              <a:gd name="connsiteY4" fmla="*/ 114700 h 1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80" h="114700">
                <a:moveTo>
                  <a:pt x="0" y="114700"/>
                </a:moveTo>
                <a:cubicBezTo>
                  <a:pt x="38276" y="70603"/>
                  <a:pt x="76553" y="26506"/>
                  <a:pt x="116417" y="8867"/>
                </a:cubicBezTo>
                <a:cubicBezTo>
                  <a:pt x="156281" y="-8772"/>
                  <a:pt x="230012" y="4634"/>
                  <a:pt x="239184" y="8867"/>
                </a:cubicBezTo>
                <a:cubicBezTo>
                  <a:pt x="248356" y="13100"/>
                  <a:pt x="207081" y="20156"/>
                  <a:pt x="171450" y="34267"/>
                </a:cubicBezTo>
                <a:lnTo>
                  <a:pt x="0" y="114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6F52D530-13C0-4F64-B097-60B747CD5C1D}"/>
              </a:ext>
            </a:extLst>
          </p:cNvPr>
          <p:cNvSpPr/>
          <p:nvPr/>
        </p:nvSpPr>
        <p:spPr>
          <a:xfrm>
            <a:off x="4837487" y="7992332"/>
            <a:ext cx="145753" cy="483759"/>
          </a:xfrm>
          <a:custGeom>
            <a:avLst/>
            <a:gdLst>
              <a:gd name="connsiteX0" fmla="*/ 145146 w 145753"/>
              <a:gd name="connsiteY0" fmla="*/ 201 h 483759"/>
              <a:gd name="connsiteX1" fmla="*/ 60480 w 145753"/>
              <a:gd name="connsiteY1" fmla="*/ 203401 h 483759"/>
              <a:gd name="connsiteX2" fmla="*/ 3330 w 145753"/>
              <a:gd name="connsiteY2" fmla="*/ 478568 h 483759"/>
              <a:gd name="connsiteX3" fmla="*/ 7563 w 145753"/>
              <a:gd name="connsiteY3" fmla="*/ 372735 h 483759"/>
              <a:gd name="connsiteX4" fmla="*/ 13913 w 145753"/>
              <a:gd name="connsiteY4" fmla="*/ 239385 h 483759"/>
              <a:gd name="connsiteX5" fmla="*/ 145146 w 145753"/>
              <a:gd name="connsiteY5" fmla="*/ 201 h 48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53" h="483759">
                <a:moveTo>
                  <a:pt x="145146" y="201"/>
                </a:moveTo>
                <a:cubicBezTo>
                  <a:pt x="152907" y="-5796"/>
                  <a:pt x="84116" y="123673"/>
                  <a:pt x="60480" y="203401"/>
                </a:cubicBezTo>
                <a:cubicBezTo>
                  <a:pt x="36844" y="283129"/>
                  <a:pt x="12149" y="450346"/>
                  <a:pt x="3330" y="478568"/>
                </a:cubicBezTo>
                <a:cubicBezTo>
                  <a:pt x="-5489" y="506790"/>
                  <a:pt x="5799" y="412599"/>
                  <a:pt x="7563" y="372735"/>
                </a:cubicBezTo>
                <a:cubicBezTo>
                  <a:pt x="9327" y="332871"/>
                  <a:pt x="-7606" y="301121"/>
                  <a:pt x="13913" y="239385"/>
                </a:cubicBezTo>
                <a:cubicBezTo>
                  <a:pt x="35432" y="177649"/>
                  <a:pt x="137385" y="6198"/>
                  <a:pt x="145146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00E54FE8-B8A0-4142-9EB4-0D2A570EF8FC}"/>
              </a:ext>
            </a:extLst>
          </p:cNvPr>
          <p:cNvSpPr/>
          <p:nvPr/>
        </p:nvSpPr>
        <p:spPr>
          <a:xfrm>
            <a:off x="4725812" y="8531842"/>
            <a:ext cx="102306" cy="533664"/>
          </a:xfrm>
          <a:custGeom>
            <a:avLst/>
            <a:gdLst>
              <a:gd name="connsiteX0" fmla="*/ 102305 w 102306"/>
              <a:gd name="connsiteY0" fmla="*/ 2558 h 533664"/>
              <a:gd name="connsiteX1" fmla="*/ 7055 w 102306"/>
              <a:gd name="connsiteY1" fmla="*/ 351808 h 533664"/>
              <a:gd name="connsiteX2" fmla="*/ 7055 w 102306"/>
              <a:gd name="connsiteY2" fmla="*/ 531725 h 533664"/>
              <a:gd name="connsiteX3" fmla="*/ 7055 w 102306"/>
              <a:gd name="connsiteY3" fmla="*/ 432241 h 533664"/>
              <a:gd name="connsiteX4" fmla="*/ 9171 w 102306"/>
              <a:gd name="connsiteY4" fmla="*/ 205758 h 533664"/>
              <a:gd name="connsiteX5" fmla="*/ 102305 w 102306"/>
              <a:gd name="connsiteY5" fmla="*/ 2558 h 5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06" h="533664">
                <a:moveTo>
                  <a:pt x="102305" y="2558"/>
                </a:moveTo>
                <a:cubicBezTo>
                  <a:pt x="101952" y="26900"/>
                  <a:pt x="22930" y="263613"/>
                  <a:pt x="7055" y="351808"/>
                </a:cubicBezTo>
                <a:cubicBezTo>
                  <a:pt x="-8820" y="440003"/>
                  <a:pt x="7055" y="531725"/>
                  <a:pt x="7055" y="531725"/>
                </a:cubicBezTo>
                <a:cubicBezTo>
                  <a:pt x="7055" y="545130"/>
                  <a:pt x="6702" y="486569"/>
                  <a:pt x="7055" y="432241"/>
                </a:cubicBezTo>
                <a:cubicBezTo>
                  <a:pt x="7408" y="377913"/>
                  <a:pt x="-8821" y="277725"/>
                  <a:pt x="9171" y="205758"/>
                </a:cubicBezTo>
                <a:cubicBezTo>
                  <a:pt x="27163" y="133791"/>
                  <a:pt x="102658" y="-21784"/>
                  <a:pt x="102305" y="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ECCFFE5F-DFCE-40B6-8651-2530F5F129CD}"/>
              </a:ext>
            </a:extLst>
          </p:cNvPr>
          <p:cNvSpPr/>
          <p:nvPr/>
        </p:nvSpPr>
        <p:spPr>
          <a:xfrm>
            <a:off x="5225146" y="8936526"/>
            <a:ext cx="155876" cy="1066787"/>
          </a:xfrm>
          <a:custGeom>
            <a:avLst/>
            <a:gdLst>
              <a:gd name="connsiteX0" fmla="*/ 155421 w 155876"/>
              <a:gd name="connsiteY0" fmla="*/ 41 h 1066787"/>
              <a:gd name="connsiteX1" fmla="*/ 79221 w 155876"/>
              <a:gd name="connsiteY1" fmla="*/ 486874 h 1066787"/>
              <a:gd name="connsiteX2" fmla="*/ 3021 w 155876"/>
              <a:gd name="connsiteY2" fmla="*/ 1043557 h 1066787"/>
              <a:gd name="connsiteX3" fmla="*/ 24187 w 155876"/>
              <a:gd name="connsiteY3" fmla="*/ 912324 h 1066787"/>
              <a:gd name="connsiteX4" fmla="*/ 106737 w 155876"/>
              <a:gd name="connsiteY4" fmla="*/ 461474 h 1066787"/>
              <a:gd name="connsiteX5" fmla="*/ 155421 w 155876"/>
              <a:gd name="connsiteY5" fmla="*/ 41 h 10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76" h="1066787">
                <a:moveTo>
                  <a:pt x="155421" y="41"/>
                </a:moveTo>
                <a:cubicBezTo>
                  <a:pt x="150835" y="4274"/>
                  <a:pt x="104621" y="312955"/>
                  <a:pt x="79221" y="486874"/>
                </a:cubicBezTo>
                <a:cubicBezTo>
                  <a:pt x="53821" y="660793"/>
                  <a:pt x="12193" y="972649"/>
                  <a:pt x="3021" y="1043557"/>
                </a:cubicBezTo>
                <a:cubicBezTo>
                  <a:pt x="-6151" y="1114465"/>
                  <a:pt x="6901" y="1009338"/>
                  <a:pt x="24187" y="912324"/>
                </a:cubicBezTo>
                <a:cubicBezTo>
                  <a:pt x="41473" y="815310"/>
                  <a:pt x="84512" y="609288"/>
                  <a:pt x="106737" y="461474"/>
                </a:cubicBezTo>
                <a:cubicBezTo>
                  <a:pt x="128962" y="313660"/>
                  <a:pt x="160007" y="-4192"/>
                  <a:pt x="15542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9BA32F7-F4BF-4A60-8B65-52F14B73523F}"/>
              </a:ext>
            </a:extLst>
          </p:cNvPr>
          <p:cNvSpPr/>
          <p:nvPr/>
        </p:nvSpPr>
        <p:spPr>
          <a:xfrm>
            <a:off x="4592904" y="9052962"/>
            <a:ext cx="108406" cy="684627"/>
          </a:xfrm>
          <a:custGeom>
            <a:avLst/>
            <a:gdLst>
              <a:gd name="connsiteX0" fmla="*/ 108213 w 108406"/>
              <a:gd name="connsiteY0" fmla="*/ 21 h 684627"/>
              <a:gd name="connsiteX1" fmla="*/ 29896 w 108406"/>
              <a:gd name="connsiteY1" fmla="*/ 461455 h 684627"/>
              <a:gd name="connsiteX2" fmla="*/ 10846 w 108406"/>
              <a:gd name="connsiteY2" fmla="*/ 681588 h 684627"/>
              <a:gd name="connsiteX3" fmla="*/ 17196 w 108406"/>
              <a:gd name="connsiteY3" fmla="*/ 579988 h 684627"/>
              <a:gd name="connsiteX4" fmla="*/ 4496 w 108406"/>
              <a:gd name="connsiteY4" fmla="*/ 442405 h 684627"/>
              <a:gd name="connsiteX5" fmla="*/ 108213 w 108406"/>
              <a:gd name="connsiteY5" fmla="*/ 21 h 68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06" h="684627">
                <a:moveTo>
                  <a:pt x="108213" y="21"/>
                </a:moveTo>
                <a:cubicBezTo>
                  <a:pt x="112446" y="3196"/>
                  <a:pt x="46124" y="347861"/>
                  <a:pt x="29896" y="461455"/>
                </a:cubicBezTo>
                <a:cubicBezTo>
                  <a:pt x="13668" y="575049"/>
                  <a:pt x="12963" y="661833"/>
                  <a:pt x="10846" y="681588"/>
                </a:cubicBezTo>
                <a:cubicBezTo>
                  <a:pt x="8729" y="701343"/>
                  <a:pt x="18254" y="619852"/>
                  <a:pt x="17196" y="579988"/>
                </a:cubicBezTo>
                <a:cubicBezTo>
                  <a:pt x="16138" y="540124"/>
                  <a:pt x="-10321" y="536244"/>
                  <a:pt x="4496" y="442405"/>
                </a:cubicBezTo>
                <a:cubicBezTo>
                  <a:pt x="19313" y="348566"/>
                  <a:pt x="103980" y="-3154"/>
                  <a:pt x="10821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C9226847-D020-46F3-AEC6-C8281266B9E4}"/>
              </a:ext>
            </a:extLst>
          </p:cNvPr>
          <p:cNvSpPr/>
          <p:nvPr/>
        </p:nvSpPr>
        <p:spPr>
          <a:xfrm>
            <a:off x="5280658" y="9062950"/>
            <a:ext cx="146475" cy="827024"/>
          </a:xfrm>
          <a:custGeom>
            <a:avLst/>
            <a:gdLst>
              <a:gd name="connsiteX0" fmla="*/ 146475 w 146475"/>
              <a:gd name="connsiteY0" fmla="*/ 617 h 827024"/>
              <a:gd name="connsiteX1" fmla="*/ 78742 w 146475"/>
              <a:gd name="connsiteY1" fmla="*/ 428183 h 827024"/>
              <a:gd name="connsiteX2" fmla="*/ 2542 w 146475"/>
              <a:gd name="connsiteY2" fmla="*/ 817650 h 827024"/>
              <a:gd name="connsiteX3" fmla="*/ 23709 w 146475"/>
              <a:gd name="connsiteY3" fmla="*/ 675833 h 827024"/>
              <a:gd name="connsiteX4" fmla="*/ 78742 w 146475"/>
              <a:gd name="connsiteY4" fmla="*/ 341400 h 827024"/>
              <a:gd name="connsiteX5" fmla="*/ 146475 w 146475"/>
              <a:gd name="connsiteY5" fmla="*/ 617 h 8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75" h="827024">
                <a:moveTo>
                  <a:pt x="146475" y="617"/>
                </a:moveTo>
                <a:cubicBezTo>
                  <a:pt x="146475" y="15081"/>
                  <a:pt x="102731" y="292011"/>
                  <a:pt x="78742" y="428183"/>
                </a:cubicBezTo>
                <a:cubicBezTo>
                  <a:pt x="54753" y="564355"/>
                  <a:pt x="11714" y="776375"/>
                  <a:pt x="2542" y="817650"/>
                </a:cubicBezTo>
                <a:cubicBezTo>
                  <a:pt x="-6630" y="858925"/>
                  <a:pt x="11009" y="755208"/>
                  <a:pt x="23709" y="675833"/>
                </a:cubicBezTo>
                <a:cubicBezTo>
                  <a:pt x="36409" y="596458"/>
                  <a:pt x="56164" y="453230"/>
                  <a:pt x="78742" y="341400"/>
                </a:cubicBezTo>
                <a:cubicBezTo>
                  <a:pt x="101320" y="229570"/>
                  <a:pt x="146475" y="-13847"/>
                  <a:pt x="146475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396D73A2-2D9A-49A5-9F34-26AB3899233A}"/>
              </a:ext>
            </a:extLst>
          </p:cNvPr>
          <p:cNvSpPr/>
          <p:nvPr/>
        </p:nvSpPr>
        <p:spPr>
          <a:xfrm>
            <a:off x="5129815" y="9865055"/>
            <a:ext cx="123939" cy="867458"/>
          </a:xfrm>
          <a:custGeom>
            <a:avLst/>
            <a:gdLst>
              <a:gd name="connsiteX0" fmla="*/ 123752 w 123939"/>
              <a:gd name="connsiteY0" fmla="*/ 728 h 867458"/>
              <a:gd name="connsiteX1" fmla="*/ 39085 w 123939"/>
              <a:gd name="connsiteY1" fmla="*/ 419828 h 867458"/>
              <a:gd name="connsiteX2" fmla="*/ 3102 w 123939"/>
              <a:gd name="connsiteY2" fmla="*/ 849512 h 867458"/>
              <a:gd name="connsiteX3" fmla="*/ 3102 w 123939"/>
              <a:gd name="connsiteY3" fmla="*/ 760612 h 867458"/>
              <a:gd name="connsiteX4" fmla="*/ 13685 w 123939"/>
              <a:gd name="connsiteY4" fmla="*/ 523545 h 867458"/>
              <a:gd name="connsiteX5" fmla="*/ 123752 w 123939"/>
              <a:gd name="connsiteY5" fmla="*/ 728 h 86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39" h="867458">
                <a:moveTo>
                  <a:pt x="123752" y="728"/>
                </a:moveTo>
                <a:cubicBezTo>
                  <a:pt x="127985" y="-16558"/>
                  <a:pt x="59193" y="278364"/>
                  <a:pt x="39085" y="419828"/>
                </a:cubicBezTo>
                <a:cubicBezTo>
                  <a:pt x="18977" y="561292"/>
                  <a:pt x="9099" y="792715"/>
                  <a:pt x="3102" y="849512"/>
                </a:cubicBezTo>
                <a:cubicBezTo>
                  <a:pt x="-2895" y="906309"/>
                  <a:pt x="1338" y="814940"/>
                  <a:pt x="3102" y="760612"/>
                </a:cubicBezTo>
                <a:cubicBezTo>
                  <a:pt x="4866" y="706284"/>
                  <a:pt x="-4307" y="646664"/>
                  <a:pt x="13685" y="523545"/>
                </a:cubicBezTo>
                <a:cubicBezTo>
                  <a:pt x="31677" y="400426"/>
                  <a:pt x="119519" y="18014"/>
                  <a:pt x="12375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18442FAA-04ED-43AA-A75F-852E9CC4A9C0}"/>
              </a:ext>
            </a:extLst>
          </p:cNvPr>
          <p:cNvSpPr/>
          <p:nvPr/>
        </p:nvSpPr>
        <p:spPr>
          <a:xfrm>
            <a:off x="5178613" y="9824564"/>
            <a:ext cx="128332" cy="858522"/>
          </a:xfrm>
          <a:custGeom>
            <a:avLst/>
            <a:gdLst>
              <a:gd name="connsiteX0" fmla="*/ 127870 w 128332"/>
              <a:gd name="connsiteY0" fmla="*/ 3119 h 858522"/>
              <a:gd name="connsiteX1" fmla="*/ 47437 w 128332"/>
              <a:gd name="connsiteY1" fmla="*/ 322736 h 858522"/>
              <a:gd name="connsiteX2" fmla="*/ 13570 w 128332"/>
              <a:gd name="connsiteY2" fmla="*/ 832853 h 858522"/>
              <a:gd name="connsiteX3" fmla="*/ 11454 w 128332"/>
              <a:gd name="connsiteY3" fmla="*/ 754536 h 858522"/>
              <a:gd name="connsiteX4" fmla="*/ 7220 w 128332"/>
              <a:gd name="connsiteY4" fmla="*/ 511119 h 858522"/>
              <a:gd name="connsiteX5" fmla="*/ 127870 w 128332"/>
              <a:gd name="connsiteY5" fmla="*/ 3119 h 8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32" h="858522">
                <a:moveTo>
                  <a:pt x="127870" y="3119"/>
                </a:moveTo>
                <a:cubicBezTo>
                  <a:pt x="134573" y="-28278"/>
                  <a:pt x="66487" y="184447"/>
                  <a:pt x="47437" y="322736"/>
                </a:cubicBezTo>
                <a:cubicBezTo>
                  <a:pt x="28387" y="461025"/>
                  <a:pt x="19567" y="760886"/>
                  <a:pt x="13570" y="832853"/>
                </a:cubicBezTo>
                <a:cubicBezTo>
                  <a:pt x="7573" y="904820"/>
                  <a:pt x="12512" y="808158"/>
                  <a:pt x="11454" y="754536"/>
                </a:cubicBezTo>
                <a:cubicBezTo>
                  <a:pt x="10396" y="700914"/>
                  <a:pt x="-10772" y="629652"/>
                  <a:pt x="7220" y="511119"/>
                </a:cubicBezTo>
                <a:cubicBezTo>
                  <a:pt x="25212" y="392586"/>
                  <a:pt x="121167" y="34516"/>
                  <a:pt x="127870" y="3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765EB8FF-147C-4F8F-8D13-F32F4903F048}"/>
              </a:ext>
            </a:extLst>
          </p:cNvPr>
          <p:cNvSpPr/>
          <p:nvPr/>
        </p:nvSpPr>
        <p:spPr>
          <a:xfrm>
            <a:off x="4457859" y="9641356"/>
            <a:ext cx="145898" cy="1051570"/>
          </a:xfrm>
          <a:custGeom>
            <a:avLst/>
            <a:gdLst>
              <a:gd name="connsiteX0" fmla="*/ 145891 w 145898"/>
              <a:gd name="connsiteY0" fmla="*/ 2177 h 1051570"/>
              <a:gd name="connsiteX1" fmla="*/ 73924 w 145898"/>
              <a:gd name="connsiteY1" fmla="*/ 438211 h 1051570"/>
              <a:gd name="connsiteX2" fmla="*/ 4074 w 145898"/>
              <a:gd name="connsiteY2" fmla="*/ 984311 h 1051570"/>
              <a:gd name="connsiteX3" fmla="*/ 8308 w 145898"/>
              <a:gd name="connsiteY3" fmla="*/ 1037227 h 1051570"/>
              <a:gd name="connsiteX4" fmla="*/ 8308 w 145898"/>
              <a:gd name="connsiteY4" fmla="*/ 933511 h 1051570"/>
              <a:gd name="connsiteX5" fmla="*/ 4074 w 145898"/>
              <a:gd name="connsiteY5" fmla="*/ 620244 h 1051570"/>
              <a:gd name="connsiteX6" fmla="*/ 6191 w 145898"/>
              <a:gd name="connsiteY6" fmla="*/ 533461 h 1051570"/>
              <a:gd name="connsiteX7" fmla="*/ 35824 w 145898"/>
              <a:gd name="connsiteY7" fmla="*/ 455144 h 1051570"/>
              <a:gd name="connsiteX8" fmla="*/ 69691 w 145898"/>
              <a:gd name="connsiteY8" fmla="*/ 277344 h 1051570"/>
              <a:gd name="connsiteX9" fmla="*/ 145891 w 145898"/>
              <a:gd name="connsiteY9" fmla="*/ 2177 h 105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898" h="1051570">
                <a:moveTo>
                  <a:pt x="145891" y="2177"/>
                </a:moveTo>
                <a:cubicBezTo>
                  <a:pt x="146596" y="28988"/>
                  <a:pt x="97560" y="274522"/>
                  <a:pt x="73924" y="438211"/>
                </a:cubicBezTo>
                <a:cubicBezTo>
                  <a:pt x="50288" y="601900"/>
                  <a:pt x="15010" y="884475"/>
                  <a:pt x="4074" y="984311"/>
                </a:cubicBezTo>
                <a:cubicBezTo>
                  <a:pt x="-6862" y="1084147"/>
                  <a:pt x="7602" y="1045694"/>
                  <a:pt x="8308" y="1037227"/>
                </a:cubicBezTo>
                <a:cubicBezTo>
                  <a:pt x="9014" y="1028760"/>
                  <a:pt x="9014" y="1003008"/>
                  <a:pt x="8308" y="933511"/>
                </a:cubicBezTo>
                <a:cubicBezTo>
                  <a:pt x="7602" y="864014"/>
                  <a:pt x="4427" y="686919"/>
                  <a:pt x="4074" y="620244"/>
                </a:cubicBezTo>
                <a:cubicBezTo>
                  <a:pt x="3721" y="553569"/>
                  <a:pt x="899" y="560978"/>
                  <a:pt x="6191" y="533461"/>
                </a:cubicBezTo>
                <a:cubicBezTo>
                  <a:pt x="11483" y="505944"/>
                  <a:pt x="25241" y="497830"/>
                  <a:pt x="35824" y="455144"/>
                </a:cubicBezTo>
                <a:cubicBezTo>
                  <a:pt x="46407" y="412458"/>
                  <a:pt x="51699" y="351074"/>
                  <a:pt x="69691" y="277344"/>
                </a:cubicBezTo>
                <a:cubicBezTo>
                  <a:pt x="87683" y="203614"/>
                  <a:pt x="145186" y="-24634"/>
                  <a:pt x="145891" y="2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827425FC-A006-4382-834D-48546170C1F5}"/>
              </a:ext>
            </a:extLst>
          </p:cNvPr>
          <p:cNvSpPr/>
          <p:nvPr/>
        </p:nvSpPr>
        <p:spPr>
          <a:xfrm>
            <a:off x="7819820" y="10111446"/>
            <a:ext cx="461010" cy="659209"/>
          </a:xfrm>
          <a:custGeom>
            <a:avLst/>
            <a:gdLst>
              <a:gd name="connsiteX0" fmla="*/ 9730 w 461010"/>
              <a:gd name="connsiteY0" fmla="*/ 4104 h 659209"/>
              <a:gd name="connsiteX1" fmla="*/ 416130 w 461010"/>
              <a:gd name="connsiteY1" fmla="*/ 467654 h 659209"/>
              <a:gd name="connsiteX2" fmla="*/ 447880 w 461010"/>
              <a:gd name="connsiteY2" fmla="*/ 658154 h 659209"/>
              <a:gd name="connsiteX3" fmla="*/ 390730 w 461010"/>
              <a:gd name="connsiteY3" fmla="*/ 531154 h 659209"/>
              <a:gd name="connsiteX4" fmla="*/ 149430 w 461010"/>
              <a:gd name="connsiteY4" fmla="*/ 258104 h 659209"/>
              <a:gd name="connsiteX5" fmla="*/ 9730 w 461010"/>
              <a:gd name="connsiteY5" fmla="*/ 4104 h 65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010" h="659209">
                <a:moveTo>
                  <a:pt x="9730" y="4104"/>
                </a:moveTo>
                <a:cubicBezTo>
                  <a:pt x="54180" y="39029"/>
                  <a:pt x="343105" y="358646"/>
                  <a:pt x="416130" y="467654"/>
                </a:cubicBezTo>
                <a:cubicBezTo>
                  <a:pt x="489155" y="576662"/>
                  <a:pt x="452113" y="647571"/>
                  <a:pt x="447880" y="658154"/>
                </a:cubicBezTo>
                <a:cubicBezTo>
                  <a:pt x="443647" y="668737"/>
                  <a:pt x="440472" y="597829"/>
                  <a:pt x="390730" y="531154"/>
                </a:cubicBezTo>
                <a:cubicBezTo>
                  <a:pt x="340988" y="464479"/>
                  <a:pt x="215047" y="350179"/>
                  <a:pt x="149430" y="258104"/>
                </a:cubicBezTo>
                <a:cubicBezTo>
                  <a:pt x="83813" y="166029"/>
                  <a:pt x="-34720" y="-30821"/>
                  <a:pt x="9730" y="4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2400D914-F677-4BC5-BBE9-C5673155F077}"/>
              </a:ext>
            </a:extLst>
          </p:cNvPr>
          <p:cNvSpPr/>
          <p:nvPr/>
        </p:nvSpPr>
        <p:spPr>
          <a:xfrm>
            <a:off x="1655233" y="10460567"/>
            <a:ext cx="341579" cy="360307"/>
          </a:xfrm>
          <a:custGeom>
            <a:avLst/>
            <a:gdLst>
              <a:gd name="connsiteX0" fmla="*/ 0 w 341579"/>
              <a:gd name="connsiteY0" fmla="*/ 0 h 360307"/>
              <a:gd name="connsiteX1" fmla="*/ 122767 w 341579"/>
              <a:gd name="connsiteY1" fmla="*/ 203200 h 360307"/>
              <a:gd name="connsiteX2" fmla="*/ 338667 w 341579"/>
              <a:gd name="connsiteY2" fmla="*/ 359833 h 360307"/>
              <a:gd name="connsiteX3" fmla="*/ 241300 w 341579"/>
              <a:gd name="connsiteY3" fmla="*/ 249766 h 360307"/>
              <a:gd name="connsiteX4" fmla="*/ 152400 w 341579"/>
              <a:gd name="connsiteY4" fmla="*/ 190500 h 360307"/>
              <a:gd name="connsiteX5" fmla="*/ 118534 w 341579"/>
              <a:gd name="connsiteY5" fmla="*/ 139700 h 360307"/>
              <a:gd name="connsiteX6" fmla="*/ 0 w 341579"/>
              <a:gd name="connsiteY6" fmla="*/ 0 h 36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579" h="360307">
                <a:moveTo>
                  <a:pt x="0" y="0"/>
                </a:moveTo>
                <a:cubicBezTo>
                  <a:pt x="33161" y="71614"/>
                  <a:pt x="66323" y="143228"/>
                  <a:pt x="122767" y="203200"/>
                </a:cubicBezTo>
                <a:cubicBezTo>
                  <a:pt x="179211" y="263172"/>
                  <a:pt x="318912" y="352072"/>
                  <a:pt x="338667" y="359833"/>
                </a:cubicBezTo>
                <a:cubicBezTo>
                  <a:pt x="358422" y="367594"/>
                  <a:pt x="272345" y="277988"/>
                  <a:pt x="241300" y="249766"/>
                </a:cubicBezTo>
                <a:cubicBezTo>
                  <a:pt x="210256" y="221544"/>
                  <a:pt x="172861" y="208844"/>
                  <a:pt x="152400" y="190500"/>
                </a:cubicBezTo>
                <a:cubicBezTo>
                  <a:pt x="131939" y="172156"/>
                  <a:pt x="139701" y="171450"/>
                  <a:pt x="118534" y="139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7B89C7E0-C486-4294-914F-C66A84800FAA}"/>
              </a:ext>
            </a:extLst>
          </p:cNvPr>
          <p:cNvSpPr/>
          <p:nvPr/>
        </p:nvSpPr>
        <p:spPr>
          <a:xfrm>
            <a:off x="2326543" y="9668840"/>
            <a:ext cx="332016" cy="914992"/>
          </a:xfrm>
          <a:custGeom>
            <a:avLst/>
            <a:gdLst>
              <a:gd name="connsiteX0" fmla="*/ 331990 w 332016"/>
              <a:gd name="connsiteY0" fmla="*/ 93 h 914992"/>
              <a:gd name="connsiteX1" fmla="*/ 264257 w 332016"/>
              <a:gd name="connsiteY1" fmla="*/ 537727 h 914992"/>
              <a:gd name="connsiteX2" fmla="*/ 1790 w 332016"/>
              <a:gd name="connsiteY2" fmla="*/ 906027 h 914992"/>
              <a:gd name="connsiteX3" fmla="*/ 154190 w 332016"/>
              <a:gd name="connsiteY3" fmla="*/ 783260 h 914992"/>
              <a:gd name="connsiteX4" fmla="*/ 260024 w 332016"/>
              <a:gd name="connsiteY4" fmla="*/ 580060 h 914992"/>
              <a:gd name="connsiteX5" fmla="*/ 331990 w 332016"/>
              <a:gd name="connsiteY5" fmla="*/ 93 h 91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016" h="914992">
                <a:moveTo>
                  <a:pt x="331990" y="93"/>
                </a:moveTo>
                <a:cubicBezTo>
                  <a:pt x="332695" y="-6962"/>
                  <a:pt x="319290" y="386738"/>
                  <a:pt x="264257" y="537727"/>
                </a:cubicBezTo>
                <a:cubicBezTo>
                  <a:pt x="209224" y="688716"/>
                  <a:pt x="20135" y="865105"/>
                  <a:pt x="1790" y="906027"/>
                </a:cubicBezTo>
                <a:cubicBezTo>
                  <a:pt x="-16555" y="946949"/>
                  <a:pt x="111151" y="837588"/>
                  <a:pt x="154190" y="783260"/>
                </a:cubicBezTo>
                <a:cubicBezTo>
                  <a:pt x="197229" y="728932"/>
                  <a:pt x="230391" y="709882"/>
                  <a:pt x="260024" y="580060"/>
                </a:cubicBezTo>
                <a:cubicBezTo>
                  <a:pt x="289657" y="450238"/>
                  <a:pt x="331285" y="7148"/>
                  <a:pt x="33199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F1E5AAC5-3AEC-4045-9685-014835007D71}"/>
              </a:ext>
            </a:extLst>
          </p:cNvPr>
          <p:cNvSpPr/>
          <p:nvPr/>
        </p:nvSpPr>
        <p:spPr>
          <a:xfrm>
            <a:off x="1667910" y="9905636"/>
            <a:ext cx="338853" cy="517546"/>
          </a:xfrm>
          <a:custGeom>
            <a:avLst/>
            <a:gdLst>
              <a:gd name="connsiteX0" fmla="*/ 23 w 338853"/>
              <a:gd name="connsiteY0" fmla="*/ 364 h 517546"/>
              <a:gd name="connsiteX1" fmla="*/ 118557 w 338853"/>
              <a:gd name="connsiteY1" fmla="*/ 275531 h 517546"/>
              <a:gd name="connsiteX2" fmla="*/ 330223 w 338853"/>
              <a:gd name="connsiteY2" fmla="*/ 512597 h 517546"/>
              <a:gd name="connsiteX3" fmla="*/ 279423 w 338853"/>
              <a:gd name="connsiteY3" fmla="*/ 419464 h 517546"/>
              <a:gd name="connsiteX4" fmla="*/ 110090 w 338853"/>
              <a:gd name="connsiteY4" fmla="*/ 220497 h 517546"/>
              <a:gd name="connsiteX5" fmla="*/ 23 w 338853"/>
              <a:gd name="connsiteY5" fmla="*/ 364 h 5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53" h="517546">
                <a:moveTo>
                  <a:pt x="23" y="364"/>
                </a:moveTo>
                <a:cubicBezTo>
                  <a:pt x="1434" y="9536"/>
                  <a:pt x="63524" y="190159"/>
                  <a:pt x="118557" y="275531"/>
                </a:cubicBezTo>
                <a:cubicBezTo>
                  <a:pt x="173590" y="360903"/>
                  <a:pt x="303412" y="488608"/>
                  <a:pt x="330223" y="512597"/>
                </a:cubicBezTo>
                <a:cubicBezTo>
                  <a:pt x="357034" y="536586"/>
                  <a:pt x="316112" y="468147"/>
                  <a:pt x="279423" y="419464"/>
                </a:cubicBezTo>
                <a:cubicBezTo>
                  <a:pt x="242734" y="370781"/>
                  <a:pt x="158068" y="283291"/>
                  <a:pt x="110090" y="220497"/>
                </a:cubicBezTo>
                <a:cubicBezTo>
                  <a:pt x="62112" y="157703"/>
                  <a:pt x="-1388" y="-8808"/>
                  <a:pt x="2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B852282D-1261-436D-B4E2-9FA760DE5C94}"/>
              </a:ext>
            </a:extLst>
          </p:cNvPr>
          <p:cNvSpPr/>
          <p:nvPr/>
        </p:nvSpPr>
        <p:spPr>
          <a:xfrm>
            <a:off x="1857230" y="9961033"/>
            <a:ext cx="563668" cy="315823"/>
          </a:xfrm>
          <a:custGeom>
            <a:avLst/>
            <a:gdLst>
              <a:gd name="connsiteX0" fmla="*/ 1203 w 563668"/>
              <a:gd name="connsiteY0" fmla="*/ 0 h 315823"/>
              <a:gd name="connsiteX1" fmla="*/ 140903 w 563668"/>
              <a:gd name="connsiteY1" fmla="*/ 186267 h 315823"/>
              <a:gd name="connsiteX2" fmla="*/ 547303 w 563668"/>
              <a:gd name="connsiteY2" fmla="*/ 309034 h 315823"/>
              <a:gd name="connsiteX3" fmla="*/ 445703 w 563668"/>
              <a:gd name="connsiteY3" fmla="*/ 287867 h 315823"/>
              <a:gd name="connsiteX4" fmla="*/ 94337 w 563668"/>
              <a:gd name="connsiteY4" fmla="*/ 186267 h 315823"/>
              <a:gd name="connsiteX5" fmla="*/ 1203 w 563668"/>
              <a:gd name="connsiteY5" fmla="*/ 0 h 3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68" h="315823">
                <a:moveTo>
                  <a:pt x="1203" y="0"/>
                </a:moveTo>
                <a:cubicBezTo>
                  <a:pt x="8964" y="0"/>
                  <a:pt x="49886" y="134761"/>
                  <a:pt x="140903" y="186267"/>
                </a:cubicBezTo>
                <a:cubicBezTo>
                  <a:pt x="231920" y="237773"/>
                  <a:pt x="496503" y="292101"/>
                  <a:pt x="547303" y="309034"/>
                </a:cubicBezTo>
                <a:cubicBezTo>
                  <a:pt x="598103" y="325967"/>
                  <a:pt x="521197" y="308328"/>
                  <a:pt x="445703" y="287867"/>
                </a:cubicBezTo>
                <a:cubicBezTo>
                  <a:pt x="370209" y="267406"/>
                  <a:pt x="165598" y="232128"/>
                  <a:pt x="94337" y="186267"/>
                </a:cubicBezTo>
                <a:cubicBezTo>
                  <a:pt x="23076" y="140406"/>
                  <a:pt x="-6558" y="0"/>
                  <a:pt x="12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B4785B6D-35CE-48EF-9116-A7B7A0BC394B}"/>
              </a:ext>
            </a:extLst>
          </p:cNvPr>
          <p:cNvSpPr/>
          <p:nvPr/>
        </p:nvSpPr>
        <p:spPr>
          <a:xfrm>
            <a:off x="1279359" y="9610697"/>
            <a:ext cx="357818" cy="203426"/>
          </a:xfrm>
          <a:custGeom>
            <a:avLst/>
            <a:gdLst>
              <a:gd name="connsiteX0" fmla="*/ 166 w 357818"/>
              <a:gd name="connsiteY0" fmla="*/ 28 h 203426"/>
              <a:gd name="connsiteX1" fmla="*/ 260516 w 357818"/>
              <a:gd name="connsiteY1" fmla="*/ 98453 h 203426"/>
              <a:gd name="connsiteX2" fmla="*/ 355766 w 357818"/>
              <a:gd name="connsiteY2" fmla="*/ 203228 h 203426"/>
              <a:gd name="connsiteX3" fmla="*/ 324016 w 357818"/>
              <a:gd name="connsiteY3" fmla="*/ 123853 h 203426"/>
              <a:gd name="connsiteX4" fmla="*/ 301791 w 357818"/>
              <a:gd name="connsiteY4" fmla="*/ 88928 h 203426"/>
              <a:gd name="connsiteX5" fmla="*/ 166 w 357818"/>
              <a:gd name="connsiteY5" fmla="*/ 28 h 20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18" h="203426">
                <a:moveTo>
                  <a:pt x="166" y="28"/>
                </a:moveTo>
                <a:cubicBezTo>
                  <a:pt x="-6713" y="1615"/>
                  <a:pt x="201249" y="64586"/>
                  <a:pt x="260516" y="98453"/>
                </a:cubicBezTo>
                <a:cubicBezTo>
                  <a:pt x="319783" y="132320"/>
                  <a:pt x="345183" y="198995"/>
                  <a:pt x="355766" y="203228"/>
                </a:cubicBezTo>
                <a:cubicBezTo>
                  <a:pt x="366349" y="207461"/>
                  <a:pt x="333012" y="142903"/>
                  <a:pt x="324016" y="123853"/>
                </a:cubicBezTo>
                <a:cubicBezTo>
                  <a:pt x="315020" y="104803"/>
                  <a:pt x="355766" y="114328"/>
                  <a:pt x="301791" y="88928"/>
                </a:cubicBezTo>
                <a:cubicBezTo>
                  <a:pt x="247816" y="63528"/>
                  <a:pt x="7045" y="-1559"/>
                  <a:pt x="16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F6F8E263-C158-4535-8F76-217892DC6641}"/>
              </a:ext>
            </a:extLst>
          </p:cNvPr>
          <p:cNvSpPr/>
          <p:nvPr/>
        </p:nvSpPr>
        <p:spPr>
          <a:xfrm>
            <a:off x="2485911" y="8934304"/>
            <a:ext cx="179386" cy="567883"/>
          </a:xfrm>
          <a:custGeom>
            <a:avLst/>
            <a:gdLst>
              <a:gd name="connsiteX0" fmla="*/ 114 w 179386"/>
              <a:gd name="connsiteY0" fmla="*/ 146 h 567883"/>
              <a:gd name="connsiteX1" fmla="*/ 79489 w 179386"/>
              <a:gd name="connsiteY1" fmla="*/ 257321 h 567883"/>
              <a:gd name="connsiteX2" fmla="*/ 177914 w 179386"/>
              <a:gd name="connsiteY2" fmla="*/ 562121 h 567883"/>
              <a:gd name="connsiteX3" fmla="*/ 133464 w 179386"/>
              <a:gd name="connsiteY3" fmla="*/ 444646 h 567883"/>
              <a:gd name="connsiteX4" fmla="*/ 63614 w 179386"/>
              <a:gd name="connsiteY4" fmla="*/ 292246 h 567883"/>
              <a:gd name="connsiteX5" fmla="*/ 114 w 179386"/>
              <a:gd name="connsiteY5" fmla="*/ 146 h 5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86" h="567883">
                <a:moveTo>
                  <a:pt x="114" y="146"/>
                </a:moveTo>
                <a:cubicBezTo>
                  <a:pt x="2760" y="-5675"/>
                  <a:pt x="49856" y="163659"/>
                  <a:pt x="79489" y="257321"/>
                </a:cubicBezTo>
                <a:cubicBezTo>
                  <a:pt x="109122" y="350984"/>
                  <a:pt x="168918" y="530900"/>
                  <a:pt x="177914" y="562121"/>
                </a:cubicBezTo>
                <a:cubicBezTo>
                  <a:pt x="186910" y="593342"/>
                  <a:pt x="152514" y="489625"/>
                  <a:pt x="133464" y="444646"/>
                </a:cubicBezTo>
                <a:cubicBezTo>
                  <a:pt x="114414" y="399667"/>
                  <a:pt x="85839" y="364213"/>
                  <a:pt x="63614" y="292246"/>
                </a:cubicBezTo>
                <a:cubicBezTo>
                  <a:pt x="41389" y="220279"/>
                  <a:pt x="-2532" y="5967"/>
                  <a:pt x="114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51588099-B57B-4ECD-97D0-424E85DA79FB}"/>
              </a:ext>
            </a:extLst>
          </p:cNvPr>
          <p:cNvSpPr/>
          <p:nvPr/>
        </p:nvSpPr>
        <p:spPr>
          <a:xfrm>
            <a:off x="2403433" y="8786929"/>
            <a:ext cx="110345" cy="240597"/>
          </a:xfrm>
          <a:custGeom>
            <a:avLst/>
            <a:gdLst>
              <a:gd name="connsiteX0" fmla="*/ 42 w 110345"/>
              <a:gd name="connsiteY0" fmla="*/ 1471 h 240597"/>
              <a:gd name="connsiteX1" fmla="*/ 92117 w 110345"/>
              <a:gd name="connsiteY1" fmla="*/ 236421 h 240597"/>
              <a:gd name="connsiteX2" fmla="*/ 104817 w 110345"/>
              <a:gd name="connsiteY2" fmla="*/ 141171 h 240597"/>
              <a:gd name="connsiteX3" fmla="*/ 42 w 110345"/>
              <a:gd name="connsiteY3" fmla="*/ 1471 h 2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45" h="240597">
                <a:moveTo>
                  <a:pt x="42" y="1471"/>
                </a:moveTo>
                <a:cubicBezTo>
                  <a:pt x="-2075" y="17346"/>
                  <a:pt x="74655" y="213138"/>
                  <a:pt x="92117" y="236421"/>
                </a:cubicBezTo>
                <a:cubicBezTo>
                  <a:pt x="109580" y="259704"/>
                  <a:pt x="115929" y="179800"/>
                  <a:pt x="104817" y="141171"/>
                </a:cubicBezTo>
                <a:cubicBezTo>
                  <a:pt x="93705" y="102542"/>
                  <a:pt x="2159" y="-14404"/>
                  <a:pt x="42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574D73D1-19FC-4CA6-950B-A5E0EB07915F}"/>
              </a:ext>
            </a:extLst>
          </p:cNvPr>
          <p:cNvSpPr/>
          <p:nvPr/>
        </p:nvSpPr>
        <p:spPr>
          <a:xfrm>
            <a:off x="1949446" y="9328121"/>
            <a:ext cx="531665" cy="306124"/>
          </a:xfrm>
          <a:custGeom>
            <a:avLst/>
            <a:gdLst>
              <a:gd name="connsiteX0" fmla="*/ 4 w 531665"/>
              <a:gd name="connsiteY0" fmla="*/ 29 h 306124"/>
              <a:gd name="connsiteX1" fmla="*/ 254004 w 531665"/>
              <a:gd name="connsiteY1" fmla="*/ 238154 h 306124"/>
              <a:gd name="connsiteX2" fmla="*/ 523879 w 531665"/>
              <a:gd name="connsiteY2" fmla="*/ 301654 h 306124"/>
              <a:gd name="connsiteX3" fmla="*/ 441329 w 531665"/>
              <a:gd name="connsiteY3" fmla="*/ 292129 h 306124"/>
              <a:gd name="connsiteX4" fmla="*/ 260354 w 531665"/>
              <a:gd name="connsiteY4" fmla="*/ 222279 h 306124"/>
              <a:gd name="connsiteX5" fmla="*/ 4 w 531665"/>
              <a:gd name="connsiteY5" fmla="*/ 29 h 3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665" h="306124">
                <a:moveTo>
                  <a:pt x="4" y="29"/>
                </a:moveTo>
                <a:cubicBezTo>
                  <a:pt x="-1054" y="2675"/>
                  <a:pt x="166692" y="187883"/>
                  <a:pt x="254004" y="238154"/>
                </a:cubicBezTo>
                <a:cubicBezTo>
                  <a:pt x="341317" y="288425"/>
                  <a:pt x="492658" y="292658"/>
                  <a:pt x="523879" y="301654"/>
                </a:cubicBezTo>
                <a:cubicBezTo>
                  <a:pt x="555100" y="310650"/>
                  <a:pt x="485250" y="305358"/>
                  <a:pt x="441329" y="292129"/>
                </a:cubicBezTo>
                <a:cubicBezTo>
                  <a:pt x="397408" y="278900"/>
                  <a:pt x="331792" y="270433"/>
                  <a:pt x="260354" y="222279"/>
                </a:cubicBezTo>
                <a:cubicBezTo>
                  <a:pt x="188917" y="174125"/>
                  <a:pt x="1062" y="-2617"/>
                  <a:pt x="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7A4085C5-2F9E-4A0E-A34F-943DF973ABD1}"/>
              </a:ext>
            </a:extLst>
          </p:cNvPr>
          <p:cNvSpPr/>
          <p:nvPr/>
        </p:nvSpPr>
        <p:spPr>
          <a:xfrm>
            <a:off x="1870758" y="8303454"/>
            <a:ext cx="91422" cy="275823"/>
          </a:xfrm>
          <a:custGeom>
            <a:avLst/>
            <a:gdLst>
              <a:gd name="connsiteX0" fmla="*/ 375 w 91422"/>
              <a:gd name="connsiteY0" fmla="*/ 229 h 275823"/>
              <a:gd name="connsiteX1" fmla="*/ 55409 w 91422"/>
              <a:gd name="connsiteY1" fmla="*/ 65846 h 275823"/>
              <a:gd name="connsiteX2" fmla="*/ 89275 w 91422"/>
              <a:gd name="connsiteY2" fmla="*/ 271163 h 275823"/>
              <a:gd name="connsiteX3" fmla="*/ 87159 w 91422"/>
              <a:gd name="connsiteY3" fmla="*/ 199196 h 275823"/>
              <a:gd name="connsiteX4" fmla="*/ 85042 w 91422"/>
              <a:gd name="connsiteY4" fmla="*/ 82779 h 275823"/>
              <a:gd name="connsiteX5" fmla="*/ 375 w 91422"/>
              <a:gd name="connsiteY5" fmla="*/ 229 h 27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22" h="275823">
                <a:moveTo>
                  <a:pt x="375" y="229"/>
                </a:moveTo>
                <a:cubicBezTo>
                  <a:pt x="-4564" y="-2593"/>
                  <a:pt x="40592" y="20690"/>
                  <a:pt x="55409" y="65846"/>
                </a:cubicBezTo>
                <a:cubicBezTo>
                  <a:pt x="70226" y="111002"/>
                  <a:pt x="83983" y="248938"/>
                  <a:pt x="89275" y="271163"/>
                </a:cubicBezTo>
                <a:cubicBezTo>
                  <a:pt x="94567" y="293388"/>
                  <a:pt x="87864" y="230593"/>
                  <a:pt x="87159" y="199196"/>
                </a:cubicBezTo>
                <a:cubicBezTo>
                  <a:pt x="86454" y="167799"/>
                  <a:pt x="98448" y="116293"/>
                  <a:pt x="85042" y="82779"/>
                </a:cubicBezTo>
                <a:cubicBezTo>
                  <a:pt x="71636" y="49265"/>
                  <a:pt x="5314" y="3051"/>
                  <a:pt x="37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4F32EFA3-DF96-4D6E-AFAA-924CA3B72B13}"/>
              </a:ext>
            </a:extLst>
          </p:cNvPr>
          <p:cNvSpPr/>
          <p:nvPr/>
        </p:nvSpPr>
        <p:spPr>
          <a:xfrm>
            <a:off x="2313471" y="8190825"/>
            <a:ext cx="48233" cy="281463"/>
          </a:xfrm>
          <a:custGeom>
            <a:avLst/>
            <a:gdLst>
              <a:gd name="connsiteX0" fmla="*/ 31796 w 48233"/>
              <a:gd name="connsiteY0" fmla="*/ 675 h 281463"/>
              <a:gd name="connsiteX1" fmla="*/ 10629 w 48233"/>
              <a:gd name="connsiteY1" fmla="*/ 93808 h 281463"/>
              <a:gd name="connsiteX2" fmla="*/ 44496 w 48233"/>
              <a:gd name="connsiteY2" fmla="*/ 273725 h 281463"/>
              <a:gd name="connsiteX3" fmla="*/ 42379 w 48233"/>
              <a:gd name="connsiteY3" fmla="*/ 237742 h 281463"/>
              <a:gd name="connsiteX4" fmla="*/ 46 w 48233"/>
              <a:gd name="connsiteY4" fmla="*/ 138258 h 281463"/>
              <a:gd name="connsiteX5" fmla="*/ 31796 w 48233"/>
              <a:gd name="connsiteY5" fmla="*/ 675 h 2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33" h="281463">
                <a:moveTo>
                  <a:pt x="31796" y="675"/>
                </a:moveTo>
                <a:cubicBezTo>
                  <a:pt x="33560" y="-6733"/>
                  <a:pt x="8512" y="48300"/>
                  <a:pt x="10629" y="93808"/>
                </a:cubicBezTo>
                <a:cubicBezTo>
                  <a:pt x="12746" y="139316"/>
                  <a:pt x="39204" y="249736"/>
                  <a:pt x="44496" y="273725"/>
                </a:cubicBezTo>
                <a:cubicBezTo>
                  <a:pt x="49788" y="297714"/>
                  <a:pt x="49787" y="260320"/>
                  <a:pt x="42379" y="237742"/>
                </a:cubicBezTo>
                <a:cubicBezTo>
                  <a:pt x="34971" y="215164"/>
                  <a:pt x="1457" y="174947"/>
                  <a:pt x="46" y="138258"/>
                </a:cubicBezTo>
                <a:cubicBezTo>
                  <a:pt x="-1365" y="101569"/>
                  <a:pt x="30032" y="8083"/>
                  <a:pt x="31796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2D871237-A713-469E-B4CE-825674A2245A}"/>
              </a:ext>
            </a:extLst>
          </p:cNvPr>
          <p:cNvSpPr/>
          <p:nvPr/>
        </p:nvSpPr>
        <p:spPr>
          <a:xfrm>
            <a:off x="1828506" y="7803163"/>
            <a:ext cx="112490" cy="542752"/>
          </a:xfrm>
          <a:custGeom>
            <a:avLst/>
            <a:gdLst>
              <a:gd name="connsiteX0" fmla="*/ 112477 w 112490"/>
              <a:gd name="connsiteY0" fmla="*/ 534387 h 542752"/>
              <a:gd name="connsiteX1" fmla="*/ 34161 w 112490"/>
              <a:gd name="connsiteY1" fmla="*/ 481470 h 542752"/>
              <a:gd name="connsiteX2" fmla="*/ 17227 w 112490"/>
              <a:gd name="connsiteY2" fmla="*/ 314254 h 542752"/>
              <a:gd name="connsiteX3" fmla="*/ 4527 w 112490"/>
              <a:gd name="connsiteY3" fmla="*/ 98354 h 542752"/>
              <a:gd name="connsiteX4" fmla="*/ 99777 w 112490"/>
              <a:gd name="connsiteY4" fmla="*/ 3104 h 542752"/>
              <a:gd name="connsiteX5" fmla="*/ 70144 w 112490"/>
              <a:gd name="connsiteY5" fmla="*/ 30620 h 542752"/>
              <a:gd name="connsiteX6" fmla="*/ 29927 w 112490"/>
              <a:gd name="connsiteY6" fmla="*/ 104704 h 542752"/>
              <a:gd name="connsiteX7" fmla="*/ 27811 w 112490"/>
              <a:gd name="connsiteY7" fmla="*/ 320604 h 542752"/>
              <a:gd name="connsiteX8" fmla="*/ 112477 w 112490"/>
              <a:gd name="connsiteY8" fmla="*/ 534387 h 54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90" h="542752">
                <a:moveTo>
                  <a:pt x="112477" y="534387"/>
                </a:moveTo>
                <a:cubicBezTo>
                  <a:pt x="113535" y="561198"/>
                  <a:pt x="50036" y="518159"/>
                  <a:pt x="34161" y="481470"/>
                </a:cubicBezTo>
                <a:cubicBezTo>
                  <a:pt x="18286" y="444781"/>
                  <a:pt x="22166" y="378107"/>
                  <a:pt x="17227" y="314254"/>
                </a:cubicBezTo>
                <a:cubicBezTo>
                  <a:pt x="12288" y="250401"/>
                  <a:pt x="-9231" y="150212"/>
                  <a:pt x="4527" y="98354"/>
                </a:cubicBezTo>
                <a:cubicBezTo>
                  <a:pt x="18285" y="46496"/>
                  <a:pt x="88841" y="14393"/>
                  <a:pt x="99777" y="3104"/>
                </a:cubicBezTo>
                <a:cubicBezTo>
                  <a:pt x="110713" y="-8185"/>
                  <a:pt x="81786" y="13687"/>
                  <a:pt x="70144" y="30620"/>
                </a:cubicBezTo>
                <a:cubicBezTo>
                  <a:pt x="58502" y="47553"/>
                  <a:pt x="36982" y="56373"/>
                  <a:pt x="29927" y="104704"/>
                </a:cubicBezTo>
                <a:cubicBezTo>
                  <a:pt x="22872" y="153035"/>
                  <a:pt x="15816" y="249343"/>
                  <a:pt x="27811" y="320604"/>
                </a:cubicBezTo>
                <a:cubicBezTo>
                  <a:pt x="39805" y="391865"/>
                  <a:pt x="111419" y="507576"/>
                  <a:pt x="112477" y="534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80AC4FED-7EAF-4644-A166-9C6CD7C1EA4F}"/>
              </a:ext>
            </a:extLst>
          </p:cNvPr>
          <p:cNvSpPr/>
          <p:nvPr/>
        </p:nvSpPr>
        <p:spPr>
          <a:xfrm>
            <a:off x="1930242" y="7798771"/>
            <a:ext cx="423677" cy="328375"/>
          </a:xfrm>
          <a:custGeom>
            <a:avLst/>
            <a:gdLst>
              <a:gd name="connsiteX0" fmla="*/ 158 w 423677"/>
              <a:gd name="connsiteY0" fmla="*/ 75229 h 328375"/>
              <a:gd name="connsiteX1" fmla="*/ 169491 w 423677"/>
              <a:gd name="connsiteY1" fmla="*/ 1146 h 328375"/>
              <a:gd name="connsiteX2" fmla="*/ 275325 w 423677"/>
              <a:gd name="connsiteY2" fmla="*/ 49829 h 328375"/>
              <a:gd name="connsiteX3" fmla="*/ 404441 w 423677"/>
              <a:gd name="connsiteY3" fmla="*/ 284779 h 328375"/>
              <a:gd name="connsiteX4" fmla="*/ 421375 w 423677"/>
              <a:gd name="connsiteY4" fmla="*/ 327112 h 328375"/>
              <a:gd name="connsiteX5" fmla="*/ 387508 w 423677"/>
              <a:gd name="connsiteY5" fmla="*/ 265729 h 328375"/>
              <a:gd name="connsiteX6" fmla="*/ 201241 w 423677"/>
              <a:gd name="connsiteY6" fmla="*/ 28662 h 328375"/>
              <a:gd name="connsiteX7" fmla="*/ 158 w 423677"/>
              <a:gd name="connsiteY7" fmla="*/ 75229 h 32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677" h="328375">
                <a:moveTo>
                  <a:pt x="158" y="75229"/>
                </a:moveTo>
                <a:cubicBezTo>
                  <a:pt x="-5134" y="70643"/>
                  <a:pt x="123630" y="5379"/>
                  <a:pt x="169491" y="1146"/>
                </a:cubicBezTo>
                <a:cubicBezTo>
                  <a:pt x="215352" y="-3087"/>
                  <a:pt x="236167" y="2557"/>
                  <a:pt x="275325" y="49829"/>
                </a:cubicBezTo>
                <a:cubicBezTo>
                  <a:pt x="314483" y="97101"/>
                  <a:pt x="380099" y="238565"/>
                  <a:pt x="404441" y="284779"/>
                </a:cubicBezTo>
                <a:cubicBezTo>
                  <a:pt x="428783" y="330993"/>
                  <a:pt x="424197" y="330287"/>
                  <a:pt x="421375" y="327112"/>
                </a:cubicBezTo>
                <a:cubicBezTo>
                  <a:pt x="418553" y="323937"/>
                  <a:pt x="424197" y="315471"/>
                  <a:pt x="387508" y="265729"/>
                </a:cubicBezTo>
                <a:cubicBezTo>
                  <a:pt x="350819" y="215987"/>
                  <a:pt x="265094" y="60765"/>
                  <a:pt x="201241" y="28662"/>
                </a:cubicBezTo>
                <a:cubicBezTo>
                  <a:pt x="137388" y="-3441"/>
                  <a:pt x="5450" y="79815"/>
                  <a:pt x="158" y="75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73ACAB3E-9CBE-47EB-91A5-1D0D969F9A46}"/>
              </a:ext>
            </a:extLst>
          </p:cNvPr>
          <p:cNvSpPr/>
          <p:nvPr/>
        </p:nvSpPr>
        <p:spPr>
          <a:xfrm>
            <a:off x="2018646" y="7767651"/>
            <a:ext cx="119533" cy="30619"/>
          </a:xfrm>
          <a:custGeom>
            <a:avLst/>
            <a:gdLst>
              <a:gd name="connsiteX0" fmla="*/ 654 w 119533"/>
              <a:gd name="connsiteY0" fmla="*/ 17449 h 30619"/>
              <a:gd name="connsiteX1" fmla="*/ 117071 w 119533"/>
              <a:gd name="connsiteY1" fmla="*/ 30149 h 30619"/>
              <a:gd name="connsiteX2" fmla="*/ 72621 w 119533"/>
              <a:gd name="connsiteY2" fmla="*/ 516 h 30619"/>
              <a:gd name="connsiteX3" fmla="*/ 654 w 119533"/>
              <a:gd name="connsiteY3" fmla="*/ 17449 h 3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533" h="30619">
                <a:moveTo>
                  <a:pt x="654" y="17449"/>
                </a:moveTo>
                <a:cubicBezTo>
                  <a:pt x="8062" y="22388"/>
                  <a:pt x="105077" y="32971"/>
                  <a:pt x="117071" y="30149"/>
                </a:cubicBezTo>
                <a:cubicBezTo>
                  <a:pt x="129066" y="27327"/>
                  <a:pt x="94493" y="4044"/>
                  <a:pt x="72621" y="516"/>
                </a:cubicBezTo>
                <a:cubicBezTo>
                  <a:pt x="50749" y="-3012"/>
                  <a:pt x="-6754" y="12510"/>
                  <a:pt x="654" y="17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7255CF5F-4014-430F-8B8A-18C244A6396A}"/>
              </a:ext>
            </a:extLst>
          </p:cNvPr>
          <p:cNvSpPr/>
          <p:nvPr/>
        </p:nvSpPr>
        <p:spPr>
          <a:xfrm>
            <a:off x="1309126" y="8770624"/>
            <a:ext cx="306949" cy="476399"/>
          </a:xfrm>
          <a:custGeom>
            <a:avLst/>
            <a:gdLst>
              <a:gd name="connsiteX0" fmla="*/ 306949 w 306949"/>
              <a:gd name="connsiteY0" fmla="*/ 314 h 476399"/>
              <a:gd name="connsiteX1" fmla="*/ 116449 w 306949"/>
              <a:gd name="connsiteY1" fmla="*/ 297176 h 476399"/>
              <a:gd name="connsiteX2" fmla="*/ 22787 w 306949"/>
              <a:gd name="connsiteY2" fmla="*/ 438464 h 476399"/>
              <a:gd name="connsiteX3" fmla="*/ 6912 w 306949"/>
              <a:gd name="connsiteY3" fmla="*/ 471801 h 476399"/>
              <a:gd name="connsiteX4" fmla="*/ 116449 w 306949"/>
              <a:gd name="connsiteY4" fmla="*/ 357501 h 476399"/>
              <a:gd name="connsiteX5" fmla="*/ 306949 w 306949"/>
              <a:gd name="connsiteY5" fmla="*/ 314 h 4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949" h="476399">
                <a:moveTo>
                  <a:pt x="306949" y="314"/>
                </a:moveTo>
                <a:cubicBezTo>
                  <a:pt x="306949" y="-9740"/>
                  <a:pt x="163809" y="224151"/>
                  <a:pt x="116449" y="297176"/>
                </a:cubicBezTo>
                <a:cubicBezTo>
                  <a:pt x="69089" y="370201"/>
                  <a:pt x="41043" y="409360"/>
                  <a:pt x="22787" y="438464"/>
                </a:cubicBezTo>
                <a:cubicBezTo>
                  <a:pt x="4531" y="467568"/>
                  <a:pt x="-8698" y="485295"/>
                  <a:pt x="6912" y="471801"/>
                </a:cubicBezTo>
                <a:cubicBezTo>
                  <a:pt x="22522" y="458307"/>
                  <a:pt x="66972" y="433436"/>
                  <a:pt x="116449" y="357501"/>
                </a:cubicBezTo>
                <a:cubicBezTo>
                  <a:pt x="165926" y="281566"/>
                  <a:pt x="306949" y="10368"/>
                  <a:pt x="30694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F43A0A10-A1D1-4BE7-8C10-2618181A46F2}"/>
              </a:ext>
            </a:extLst>
          </p:cNvPr>
          <p:cNvSpPr/>
          <p:nvPr/>
        </p:nvSpPr>
        <p:spPr>
          <a:xfrm>
            <a:off x="1286596" y="9288429"/>
            <a:ext cx="115807" cy="192544"/>
          </a:xfrm>
          <a:custGeom>
            <a:avLst/>
            <a:gdLst>
              <a:gd name="connsiteX0" fmla="*/ 35792 w 115807"/>
              <a:gd name="connsiteY0" fmla="*/ 34 h 192544"/>
              <a:gd name="connsiteX1" fmla="*/ 2454 w 115807"/>
              <a:gd name="connsiteY1" fmla="*/ 103221 h 192544"/>
              <a:gd name="connsiteX2" fmla="*/ 115167 w 115807"/>
              <a:gd name="connsiteY2" fmla="*/ 192121 h 192544"/>
              <a:gd name="connsiteX3" fmla="*/ 46904 w 115807"/>
              <a:gd name="connsiteY3" fmla="*/ 134971 h 192544"/>
              <a:gd name="connsiteX4" fmla="*/ 15154 w 115807"/>
              <a:gd name="connsiteY4" fmla="*/ 92109 h 192544"/>
              <a:gd name="connsiteX5" fmla="*/ 35792 w 115807"/>
              <a:gd name="connsiteY5" fmla="*/ 34 h 19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07" h="192544">
                <a:moveTo>
                  <a:pt x="35792" y="34"/>
                </a:moveTo>
                <a:cubicBezTo>
                  <a:pt x="33675" y="1886"/>
                  <a:pt x="-10775" y="71206"/>
                  <a:pt x="2454" y="103221"/>
                </a:cubicBezTo>
                <a:cubicBezTo>
                  <a:pt x="15683" y="135236"/>
                  <a:pt x="107759" y="186829"/>
                  <a:pt x="115167" y="192121"/>
                </a:cubicBezTo>
                <a:cubicBezTo>
                  <a:pt x="122575" y="197413"/>
                  <a:pt x="63573" y="151640"/>
                  <a:pt x="46904" y="134971"/>
                </a:cubicBezTo>
                <a:cubicBezTo>
                  <a:pt x="30235" y="118302"/>
                  <a:pt x="18329" y="113805"/>
                  <a:pt x="15154" y="92109"/>
                </a:cubicBezTo>
                <a:cubicBezTo>
                  <a:pt x="11979" y="70413"/>
                  <a:pt x="37909" y="-1818"/>
                  <a:pt x="3579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70866801-8303-4CC5-8F3D-18A643A22535}"/>
              </a:ext>
            </a:extLst>
          </p:cNvPr>
          <p:cNvSpPr/>
          <p:nvPr/>
        </p:nvSpPr>
        <p:spPr>
          <a:xfrm>
            <a:off x="1588575" y="8975696"/>
            <a:ext cx="319958" cy="403819"/>
          </a:xfrm>
          <a:custGeom>
            <a:avLst/>
            <a:gdLst>
              <a:gd name="connsiteX0" fmla="*/ 308488 w 319958"/>
              <a:gd name="connsiteY0" fmla="*/ 29 h 403819"/>
              <a:gd name="connsiteX1" fmla="*/ 289438 w 319958"/>
              <a:gd name="connsiteY1" fmla="*/ 127029 h 403819"/>
              <a:gd name="connsiteX2" fmla="*/ 8450 w 319958"/>
              <a:gd name="connsiteY2" fmla="*/ 396904 h 403819"/>
              <a:gd name="connsiteX3" fmla="*/ 89413 w 319958"/>
              <a:gd name="connsiteY3" fmla="*/ 308004 h 403819"/>
              <a:gd name="connsiteX4" fmla="*/ 254513 w 319958"/>
              <a:gd name="connsiteY4" fmla="*/ 136554 h 403819"/>
              <a:gd name="connsiteX5" fmla="*/ 308488 w 319958"/>
              <a:gd name="connsiteY5" fmla="*/ 29 h 4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58" h="403819">
                <a:moveTo>
                  <a:pt x="308488" y="29"/>
                </a:moveTo>
                <a:cubicBezTo>
                  <a:pt x="314309" y="-1559"/>
                  <a:pt x="339444" y="60883"/>
                  <a:pt x="289438" y="127029"/>
                </a:cubicBezTo>
                <a:cubicBezTo>
                  <a:pt x="239432" y="193175"/>
                  <a:pt x="41787" y="366742"/>
                  <a:pt x="8450" y="396904"/>
                </a:cubicBezTo>
                <a:cubicBezTo>
                  <a:pt x="-24887" y="427066"/>
                  <a:pt x="48402" y="351396"/>
                  <a:pt x="89413" y="308004"/>
                </a:cubicBezTo>
                <a:cubicBezTo>
                  <a:pt x="130423" y="264612"/>
                  <a:pt x="218001" y="186295"/>
                  <a:pt x="254513" y="136554"/>
                </a:cubicBezTo>
                <a:cubicBezTo>
                  <a:pt x="291025" y="86813"/>
                  <a:pt x="302667" y="1617"/>
                  <a:pt x="30848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FECE7B1C-B51F-4E85-A45A-22E558E64332}"/>
              </a:ext>
            </a:extLst>
          </p:cNvPr>
          <p:cNvSpPr/>
          <p:nvPr/>
        </p:nvSpPr>
        <p:spPr>
          <a:xfrm>
            <a:off x="1593714" y="9334340"/>
            <a:ext cx="244763" cy="58983"/>
          </a:xfrm>
          <a:custGeom>
            <a:avLst/>
            <a:gdLst>
              <a:gd name="connsiteX0" fmla="*/ 1724 w 244763"/>
              <a:gd name="connsiteY0" fmla="*/ 58898 h 58983"/>
              <a:gd name="connsiteX1" fmla="*/ 201749 w 244763"/>
              <a:gd name="connsiteY1" fmla="*/ 19210 h 58983"/>
              <a:gd name="connsiteX2" fmla="*/ 244611 w 244763"/>
              <a:gd name="connsiteY2" fmla="*/ 35085 h 58983"/>
              <a:gd name="connsiteX3" fmla="*/ 195399 w 244763"/>
              <a:gd name="connsiteY3" fmla="*/ 3335 h 58983"/>
              <a:gd name="connsiteX4" fmla="*/ 109674 w 244763"/>
              <a:gd name="connsiteY4" fmla="*/ 6510 h 58983"/>
              <a:gd name="connsiteX5" fmla="*/ 1724 w 244763"/>
              <a:gd name="connsiteY5" fmla="*/ 58898 h 5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763" h="58983">
                <a:moveTo>
                  <a:pt x="1724" y="58898"/>
                </a:moveTo>
                <a:cubicBezTo>
                  <a:pt x="17070" y="61015"/>
                  <a:pt x="161268" y="23179"/>
                  <a:pt x="201749" y="19210"/>
                </a:cubicBezTo>
                <a:cubicBezTo>
                  <a:pt x="242230" y="15241"/>
                  <a:pt x="245669" y="37731"/>
                  <a:pt x="244611" y="35085"/>
                </a:cubicBezTo>
                <a:cubicBezTo>
                  <a:pt x="243553" y="32439"/>
                  <a:pt x="217888" y="8097"/>
                  <a:pt x="195399" y="3335"/>
                </a:cubicBezTo>
                <a:cubicBezTo>
                  <a:pt x="172910" y="-1427"/>
                  <a:pt x="141689" y="-1692"/>
                  <a:pt x="109674" y="6510"/>
                </a:cubicBezTo>
                <a:cubicBezTo>
                  <a:pt x="77659" y="14712"/>
                  <a:pt x="-13622" y="56781"/>
                  <a:pt x="1724" y="58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E507C961-EC9F-4A81-9446-0E97B2DE44BF}"/>
              </a:ext>
            </a:extLst>
          </p:cNvPr>
          <p:cNvSpPr/>
          <p:nvPr/>
        </p:nvSpPr>
        <p:spPr>
          <a:xfrm>
            <a:off x="1718471" y="9388331"/>
            <a:ext cx="122587" cy="326938"/>
          </a:xfrm>
          <a:custGeom>
            <a:avLst/>
            <a:gdLst>
              <a:gd name="connsiteX0" fmla="*/ 121442 w 122587"/>
              <a:gd name="connsiteY0" fmla="*/ 144 h 326938"/>
              <a:gd name="connsiteX1" fmla="*/ 92867 w 122587"/>
              <a:gd name="connsiteY1" fmla="*/ 150957 h 326938"/>
              <a:gd name="connsiteX2" fmla="*/ 792 w 122587"/>
              <a:gd name="connsiteY2" fmla="*/ 323994 h 326938"/>
              <a:gd name="connsiteX3" fmla="*/ 51592 w 122587"/>
              <a:gd name="connsiteY3" fmla="*/ 254144 h 326938"/>
              <a:gd name="connsiteX4" fmla="*/ 108742 w 122587"/>
              <a:gd name="connsiteY4" fmla="*/ 177944 h 326938"/>
              <a:gd name="connsiteX5" fmla="*/ 121442 w 122587"/>
              <a:gd name="connsiteY5" fmla="*/ 144 h 32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87" h="326938">
                <a:moveTo>
                  <a:pt x="121442" y="144"/>
                </a:moveTo>
                <a:cubicBezTo>
                  <a:pt x="118796" y="-4354"/>
                  <a:pt x="112975" y="96982"/>
                  <a:pt x="92867" y="150957"/>
                </a:cubicBezTo>
                <a:cubicBezTo>
                  <a:pt x="72759" y="204932"/>
                  <a:pt x="7671" y="306796"/>
                  <a:pt x="792" y="323994"/>
                </a:cubicBezTo>
                <a:cubicBezTo>
                  <a:pt x="-6087" y="341192"/>
                  <a:pt x="33600" y="278486"/>
                  <a:pt x="51592" y="254144"/>
                </a:cubicBezTo>
                <a:cubicBezTo>
                  <a:pt x="69584" y="229802"/>
                  <a:pt x="94455" y="223717"/>
                  <a:pt x="108742" y="177944"/>
                </a:cubicBezTo>
                <a:cubicBezTo>
                  <a:pt x="123029" y="132171"/>
                  <a:pt x="124088" y="4642"/>
                  <a:pt x="121442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654B250C-E33E-4690-98CD-81C3F3A9F22A}"/>
              </a:ext>
            </a:extLst>
          </p:cNvPr>
          <p:cNvSpPr/>
          <p:nvPr/>
        </p:nvSpPr>
        <p:spPr>
          <a:xfrm>
            <a:off x="1850595" y="8819797"/>
            <a:ext cx="336235" cy="126206"/>
          </a:xfrm>
          <a:custGeom>
            <a:avLst/>
            <a:gdLst>
              <a:gd name="connsiteX0" fmla="*/ 1488 w 336235"/>
              <a:gd name="connsiteY0" fmla="*/ 123120 h 126206"/>
              <a:gd name="connsiteX1" fmla="*/ 198338 w 336235"/>
              <a:gd name="connsiteY1" fmla="*/ 112536 h 126206"/>
              <a:gd name="connsiteX2" fmla="*/ 335922 w 336235"/>
              <a:gd name="connsiteY2" fmla="*/ 2470 h 126206"/>
              <a:gd name="connsiteX3" fmla="*/ 234322 w 336235"/>
              <a:gd name="connsiteY3" fmla="*/ 38453 h 126206"/>
              <a:gd name="connsiteX4" fmla="*/ 181405 w 336235"/>
              <a:gd name="connsiteY4" fmla="*/ 68086 h 126206"/>
              <a:gd name="connsiteX5" fmla="*/ 232205 w 336235"/>
              <a:gd name="connsiteY5" fmla="*/ 70203 h 126206"/>
              <a:gd name="connsiteX6" fmla="*/ 115788 w 336235"/>
              <a:gd name="connsiteY6" fmla="*/ 99836 h 126206"/>
              <a:gd name="connsiteX7" fmla="*/ 1488 w 336235"/>
              <a:gd name="connsiteY7" fmla="*/ 123120 h 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35" h="126206">
                <a:moveTo>
                  <a:pt x="1488" y="123120"/>
                </a:moveTo>
                <a:cubicBezTo>
                  <a:pt x="15246" y="125237"/>
                  <a:pt x="142599" y="132644"/>
                  <a:pt x="198338" y="112536"/>
                </a:cubicBezTo>
                <a:cubicBezTo>
                  <a:pt x="254077" y="92428"/>
                  <a:pt x="329925" y="14817"/>
                  <a:pt x="335922" y="2470"/>
                </a:cubicBezTo>
                <a:cubicBezTo>
                  <a:pt x="341919" y="-9877"/>
                  <a:pt x="260075" y="27517"/>
                  <a:pt x="234322" y="38453"/>
                </a:cubicBezTo>
                <a:cubicBezTo>
                  <a:pt x="208569" y="49389"/>
                  <a:pt x="181758" y="62794"/>
                  <a:pt x="181405" y="68086"/>
                </a:cubicBezTo>
                <a:cubicBezTo>
                  <a:pt x="181052" y="73378"/>
                  <a:pt x="243141" y="64911"/>
                  <a:pt x="232205" y="70203"/>
                </a:cubicBezTo>
                <a:cubicBezTo>
                  <a:pt x="221269" y="75495"/>
                  <a:pt x="158827" y="92428"/>
                  <a:pt x="115788" y="99836"/>
                </a:cubicBezTo>
                <a:cubicBezTo>
                  <a:pt x="72749" y="107244"/>
                  <a:pt x="-12270" y="121003"/>
                  <a:pt x="1488" y="123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8ADCD8E6-5F43-47D3-8601-D39D644C347D}"/>
              </a:ext>
            </a:extLst>
          </p:cNvPr>
          <p:cNvSpPr/>
          <p:nvPr/>
        </p:nvSpPr>
        <p:spPr>
          <a:xfrm>
            <a:off x="1612788" y="8659703"/>
            <a:ext cx="202225" cy="104994"/>
          </a:xfrm>
          <a:custGeom>
            <a:avLst/>
            <a:gdLst>
              <a:gd name="connsiteX0" fmla="*/ 112 w 202225"/>
              <a:gd name="connsiteY0" fmla="*/ 104885 h 104994"/>
              <a:gd name="connsiteX1" fmla="*/ 100125 w 202225"/>
              <a:gd name="connsiteY1" fmla="*/ 27097 h 104994"/>
              <a:gd name="connsiteX2" fmla="*/ 201725 w 202225"/>
              <a:gd name="connsiteY2" fmla="*/ 20747 h 104994"/>
              <a:gd name="connsiteX3" fmla="*/ 136637 w 202225"/>
              <a:gd name="connsiteY3" fmla="*/ 3285 h 104994"/>
              <a:gd name="connsiteX4" fmla="*/ 81075 w 202225"/>
              <a:gd name="connsiteY4" fmla="*/ 8047 h 104994"/>
              <a:gd name="connsiteX5" fmla="*/ 112 w 202225"/>
              <a:gd name="connsiteY5" fmla="*/ 104885 h 10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225" h="104994">
                <a:moveTo>
                  <a:pt x="112" y="104885"/>
                </a:moveTo>
                <a:cubicBezTo>
                  <a:pt x="3287" y="108060"/>
                  <a:pt x="66523" y="41120"/>
                  <a:pt x="100125" y="27097"/>
                </a:cubicBezTo>
                <a:cubicBezTo>
                  <a:pt x="133727" y="13074"/>
                  <a:pt x="195640" y="24716"/>
                  <a:pt x="201725" y="20747"/>
                </a:cubicBezTo>
                <a:cubicBezTo>
                  <a:pt x="207810" y="16778"/>
                  <a:pt x="156745" y="5402"/>
                  <a:pt x="136637" y="3285"/>
                </a:cubicBezTo>
                <a:cubicBezTo>
                  <a:pt x="116529" y="1168"/>
                  <a:pt x="100390" y="-4918"/>
                  <a:pt x="81075" y="8047"/>
                </a:cubicBezTo>
                <a:cubicBezTo>
                  <a:pt x="61761" y="21011"/>
                  <a:pt x="-3063" y="101710"/>
                  <a:pt x="112" y="104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5DF1B8D4-3A00-4015-9689-82087F85F9F6}"/>
              </a:ext>
            </a:extLst>
          </p:cNvPr>
          <p:cNvSpPr/>
          <p:nvPr/>
        </p:nvSpPr>
        <p:spPr>
          <a:xfrm>
            <a:off x="2357219" y="8651201"/>
            <a:ext cx="203688" cy="118560"/>
          </a:xfrm>
          <a:custGeom>
            <a:avLst/>
            <a:gdLst>
              <a:gd name="connsiteX0" fmla="*/ 203419 w 203688"/>
              <a:gd name="connsiteY0" fmla="*/ 674 h 118560"/>
              <a:gd name="connsiteX1" fmla="*/ 95469 w 203688"/>
              <a:gd name="connsiteY1" fmla="*/ 100687 h 118560"/>
              <a:gd name="connsiteX2" fmla="*/ 219 w 203688"/>
              <a:gd name="connsiteY2" fmla="*/ 114974 h 118560"/>
              <a:gd name="connsiteX3" fmla="*/ 122456 w 203688"/>
              <a:gd name="connsiteY3" fmla="*/ 59412 h 118560"/>
              <a:gd name="connsiteX4" fmla="*/ 203419 w 203688"/>
              <a:gd name="connsiteY4" fmla="*/ 674 h 1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88" h="118560">
                <a:moveTo>
                  <a:pt x="203419" y="674"/>
                </a:moveTo>
                <a:cubicBezTo>
                  <a:pt x="198921" y="7553"/>
                  <a:pt x="129336" y="81637"/>
                  <a:pt x="95469" y="100687"/>
                </a:cubicBezTo>
                <a:cubicBezTo>
                  <a:pt x="61602" y="119737"/>
                  <a:pt x="-4279" y="121853"/>
                  <a:pt x="219" y="114974"/>
                </a:cubicBezTo>
                <a:cubicBezTo>
                  <a:pt x="4717" y="108095"/>
                  <a:pt x="89912" y="77404"/>
                  <a:pt x="122456" y="59412"/>
                </a:cubicBezTo>
                <a:cubicBezTo>
                  <a:pt x="155000" y="41420"/>
                  <a:pt x="207917" y="-6205"/>
                  <a:pt x="203419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F94A58E6-187E-4680-B77B-8DA9400F5FF7}"/>
              </a:ext>
            </a:extLst>
          </p:cNvPr>
          <p:cNvSpPr/>
          <p:nvPr/>
        </p:nvSpPr>
        <p:spPr>
          <a:xfrm>
            <a:off x="2173284" y="8747125"/>
            <a:ext cx="221013" cy="57461"/>
          </a:xfrm>
          <a:custGeom>
            <a:avLst/>
            <a:gdLst>
              <a:gd name="connsiteX0" fmla="*/ 4 w 221013"/>
              <a:gd name="connsiteY0" fmla="*/ 52388 h 57461"/>
              <a:gd name="connsiteX1" fmla="*/ 136529 w 221013"/>
              <a:gd name="connsiteY1" fmla="*/ 36513 h 57461"/>
              <a:gd name="connsiteX2" fmla="*/ 220666 w 221013"/>
              <a:gd name="connsiteY2" fmla="*/ 0 h 57461"/>
              <a:gd name="connsiteX3" fmla="*/ 165104 w 221013"/>
              <a:gd name="connsiteY3" fmla="*/ 36513 h 57461"/>
              <a:gd name="connsiteX4" fmla="*/ 131766 w 221013"/>
              <a:gd name="connsiteY4" fmla="*/ 55563 h 57461"/>
              <a:gd name="connsiteX5" fmla="*/ 4 w 221013"/>
              <a:gd name="connsiteY5" fmla="*/ 52388 h 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013" h="57461">
                <a:moveTo>
                  <a:pt x="4" y="52388"/>
                </a:moveTo>
                <a:cubicBezTo>
                  <a:pt x="798" y="49213"/>
                  <a:pt x="99752" y="45244"/>
                  <a:pt x="136529" y="36513"/>
                </a:cubicBezTo>
                <a:cubicBezTo>
                  <a:pt x="173306" y="27782"/>
                  <a:pt x="215904" y="0"/>
                  <a:pt x="220666" y="0"/>
                </a:cubicBezTo>
                <a:cubicBezTo>
                  <a:pt x="225428" y="0"/>
                  <a:pt x="179921" y="27253"/>
                  <a:pt x="165104" y="36513"/>
                </a:cubicBezTo>
                <a:cubicBezTo>
                  <a:pt x="150287" y="45773"/>
                  <a:pt x="155314" y="51065"/>
                  <a:pt x="131766" y="55563"/>
                </a:cubicBezTo>
                <a:cubicBezTo>
                  <a:pt x="108218" y="60061"/>
                  <a:pt x="-790" y="55563"/>
                  <a:pt x="4" y="52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B9894267-EFF2-44D1-A35A-B1A081F64D73}"/>
              </a:ext>
            </a:extLst>
          </p:cNvPr>
          <p:cNvSpPr/>
          <p:nvPr/>
        </p:nvSpPr>
        <p:spPr>
          <a:xfrm>
            <a:off x="1816169" y="8553323"/>
            <a:ext cx="281022" cy="106266"/>
          </a:xfrm>
          <a:custGeom>
            <a:avLst/>
            <a:gdLst>
              <a:gd name="connsiteX0" fmla="*/ 1519 w 281022"/>
              <a:gd name="connsiteY0" fmla="*/ 103315 h 106266"/>
              <a:gd name="connsiteX1" fmla="*/ 57081 w 281022"/>
              <a:gd name="connsiteY1" fmla="*/ 96965 h 106266"/>
              <a:gd name="connsiteX2" fmla="*/ 228531 w 281022"/>
              <a:gd name="connsiteY2" fmla="*/ 46165 h 106266"/>
              <a:gd name="connsiteX3" fmla="*/ 280919 w 281022"/>
              <a:gd name="connsiteY3" fmla="*/ 127 h 106266"/>
              <a:gd name="connsiteX4" fmla="*/ 219006 w 281022"/>
              <a:gd name="connsiteY4" fmla="*/ 33465 h 106266"/>
              <a:gd name="connsiteX5" fmla="*/ 106294 w 281022"/>
              <a:gd name="connsiteY5" fmla="*/ 63627 h 106266"/>
              <a:gd name="connsiteX6" fmla="*/ 1519 w 281022"/>
              <a:gd name="connsiteY6" fmla="*/ 103315 h 1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022" h="106266">
                <a:moveTo>
                  <a:pt x="1519" y="103315"/>
                </a:moveTo>
                <a:cubicBezTo>
                  <a:pt x="-6683" y="108871"/>
                  <a:pt x="19246" y="106490"/>
                  <a:pt x="57081" y="96965"/>
                </a:cubicBezTo>
                <a:cubicBezTo>
                  <a:pt x="94916" y="87440"/>
                  <a:pt x="191225" y="62305"/>
                  <a:pt x="228531" y="46165"/>
                </a:cubicBezTo>
                <a:cubicBezTo>
                  <a:pt x="265837" y="30025"/>
                  <a:pt x="282507" y="2244"/>
                  <a:pt x="280919" y="127"/>
                </a:cubicBezTo>
                <a:cubicBezTo>
                  <a:pt x="279331" y="-1990"/>
                  <a:pt x="248110" y="22882"/>
                  <a:pt x="219006" y="33465"/>
                </a:cubicBezTo>
                <a:cubicBezTo>
                  <a:pt x="189902" y="44048"/>
                  <a:pt x="146775" y="54102"/>
                  <a:pt x="106294" y="63627"/>
                </a:cubicBezTo>
                <a:cubicBezTo>
                  <a:pt x="65813" y="73152"/>
                  <a:pt x="9721" y="97759"/>
                  <a:pt x="1519" y="103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65187F39-6EF5-4DAC-824A-76D43CD88C2D}"/>
              </a:ext>
            </a:extLst>
          </p:cNvPr>
          <p:cNvSpPr/>
          <p:nvPr/>
        </p:nvSpPr>
        <p:spPr>
          <a:xfrm>
            <a:off x="2089873" y="8488561"/>
            <a:ext cx="261234" cy="40203"/>
          </a:xfrm>
          <a:custGeom>
            <a:avLst/>
            <a:gdLst>
              <a:gd name="connsiteX0" fmla="*/ 2452 w 261234"/>
              <a:gd name="connsiteY0" fmla="*/ 37902 h 40203"/>
              <a:gd name="connsiteX1" fmla="*/ 207240 w 261234"/>
              <a:gd name="connsiteY1" fmla="*/ 2977 h 40203"/>
              <a:gd name="connsiteX2" fmla="*/ 261215 w 261234"/>
              <a:gd name="connsiteY2" fmla="*/ 2977 h 40203"/>
              <a:gd name="connsiteX3" fmla="*/ 212002 w 261234"/>
              <a:gd name="connsiteY3" fmla="*/ 12502 h 40203"/>
              <a:gd name="connsiteX4" fmla="*/ 100877 w 261234"/>
              <a:gd name="connsiteY4" fmla="*/ 34727 h 40203"/>
              <a:gd name="connsiteX5" fmla="*/ 2452 w 261234"/>
              <a:gd name="connsiteY5" fmla="*/ 37902 h 4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34" h="40203">
                <a:moveTo>
                  <a:pt x="2452" y="37902"/>
                </a:moveTo>
                <a:cubicBezTo>
                  <a:pt x="20179" y="32610"/>
                  <a:pt x="164113" y="8798"/>
                  <a:pt x="207240" y="2977"/>
                </a:cubicBezTo>
                <a:cubicBezTo>
                  <a:pt x="250367" y="-2844"/>
                  <a:pt x="260421" y="1389"/>
                  <a:pt x="261215" y="2977"/>
                </a:cubicBezTo>
                <a:cubicBezTo>
                  <a:pt x="262009" y="4564"/>
                  <a:pt x="238725" y="7210"/>
                  <a:pt x="212002" y="12502"/>
                </a:cubicBezTo>
                <a:cubicBezTo>
                  <a:pt x="185279" y="17794"/>
                  <a:pt x="133950" y="31288"/>
                  <a:pt x="100877" y="34727"/>
                </a:cubicBezTo>
                <a:cubicBezTo>
                  <a:pt x="67804" y="38166"/>
                  <a:pt x="-15275" y="43194"/>
                  <a:pt x="2452" y="37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5D671070-641E-4C74-9D9E-D692B04E74B4}"/>
              </a:ext>
            </a:extLst>
          </p:cNvPr>
          <p:cNvSpPr/>
          <p:nvPr/>
        </p:nvSpPr>
        <p:spPr>
          <a:xfrm>
            <a:off x="2572633" y="8539150"/>
            <a:ext cx="65888" cy="84622"/>
          </a:xfrm>
          <a:custGeom>
            <a:avLst/>
            <a:gdLst>
              <a:gd name="connsiteX0" fmla="*/ 65792 w 65888"/>
              <a:gd name="connsiteY0" fmla="*/ 13 h 84622"/>
              <a:gd name="connsiteX1" fmla="*/ 14992 w 65888"/>
              <a:gd name="connsiteY1" fmla="*/ 73038 h 84622"/>
              <a:gd name="connsiteX2" fmla="*/ 705 w 65888"/>
              <a:gd name="connsiteY2" fmla="*/ 79388 h 84622"/>
              <a:gd name="connsiteX3" fmla="*/ 65792 w 65888"/>
              <a:gd name="connsiteY3" fmla="*/ 13 h 8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88" h="84622">
                <a:moveTo>
                  <a:pt x="65792" y="13"/>
                </a:moveTo>
                <a:cubicBezTo>
                  <a:pt x="68173" y="-1045"/>
                  <a:pt x="25840" y="59809"/>
                  <a:pt x="14992" y="73038"/>
                </a:cubicBezTo>
                <a:cubicBezTo>
                  <a:pt x="4144" y="86267"/>
                  <a:pt x="-2205" y="87855"/>
                  <a:pt x="705" y="79388"/>
                </a:cubicBezTo>
                <a:cubicBezTo>
                  <a:pt x="3615" y="70921"/>
                  <a:pt x="63411" y="1071"/>
                  <a:pt x="657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CB3491AD-339C-4D33-8C81-28441C0AFE46}"/>
              </a:ext>
            </a:extLst>
          </p:cNvPr>
          <p:cNvSpPr/>
          <p:nvPr/>
        </p:nvSpPr>
        <p:spPr>
          <a:xfrm>
            <a:off x="2555608" y="8491508"/>
            <a:ext cx="100330" cy="209604"/>
          </a:xfrm>
          <a:custGeom>
            <a:avLst/>
            <a:gdLst>
              <a:gd name="connsiteX0" fmla="*/ 76467 w 100330"/>
              <a:gd name="connsiteY0" fmla="*/ 30 h 209604"/>
              <a:gd name="connsiteX1" fmla="*/ 97105 w 100330"/>
              <a:gd name="connsiteY1" fmla="*/ 93692 h 209604"/>
              <a:gd name="connsiteX2" fmla="*/ 267 w 100330"/>
              <a:gd name="connsiteY2" fmla="*/ 209580 h 209604"/>
              <a:gd name="connsiteX3" fmla="*/ 68530 w 100330"/>
              <a:gd name="connsiteY3" fmla="*/ 103217 h 209604"/>
              <a:gd name="connsiteX4" fmla="*/ 76467 w 100330"/>
              <a:gd name="connsiteY4" fmla="*/ 30 h 2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" h="209604">
                <a:moveTo>
                  <a:pt x="76467" y="30"/>
                </a:moveTo>
                <a:cubicBezTo>
                  <a:pt x="81229" y="-1557"/>
                  <a:pt x="109805" y="58767"/>
                  <a:pt x="97105" y="93692"/>
                </a:cubicBezTo>
                <a:cubicBezTo>
                  <a:pt x="84405" y="128617"/>
                  <a:pt x="5029" y="207993"/>
                  <a:pt x="267" y="209580"/>
                </a:cubicBezTo>
                <a:cubicBezTo>
                  <a:pt x="-4495" y="211167"/>
                  <a:pt x="55830" y="133909"/>
                  <a:pt x="68530" y="103217"/>
                </a:cubicBezTo>
                <a:cubicBezTo>
                  <a:pt x="81230" y="72525"/>
                  <a:pt x="71705" y="1617"/>
                  <a:pt x="7646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6983BAD4-750C-4EAA-BA80-8F21DEFE7463}"/>
              </a:ext>
            </a:extLst>
          </p:cNvPr>
          <p:cNvSpPr/>
          <p:nvPr/>
        </p:nvSpPr>
        <p:spPr>
          <a:xfrm>
            <a:off x="2332030" y="8472474"/>
            <a:ext cx="68467" cy="132615"/>
          </a:xfrm>
          <a:custGeom>
            <a:avLst/>
            <a:gdLst>
              <a:gd name="connsiteX0" fmla="*/ 50808 w 68467"/>
              <a:gd name="connsiteY0" fmla="*/ 14 h 132615"/>
              <a:gd name="connsiteX1" fmla="*/ 19058 w 68467"/>
              <a:gd name="connsiteY1" fmla="*/ 77801 h 132615"/>
              <a:gd name="connsiteX2" fmla="*/ 68270 w 68467"/>
              <a:gd name="connsiteY2" fmla="*/ 131776 h 132615"/>
              <a:gd name="connsiteX3" fmla="*/ 34933 w 68467"/>
              <a:gd name="connsiteY3" fmla="*/ 107964 h 132615"/>
              <a:gd name="connsiteX4" fmla="*/ 8 w 68467"/>
              <a:gd name="connsiteY4" fmla="*/ 71451 h 132615"/>
              <a:gd name="connsiteX5" fmla="*/ 50808 w 68467"/>
              <a:gd name="connsiteY5" fmla="*/ 14 h 13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7" h="132615">
                <a:moveTo>
                  <a:pt x="50808" y="14"/>
                </a:moveTo>
                <a:cubicBezTo>
                  <a:pt x="53983" y="1072"/>
                  <a:pt x="16148" y="55841"/>
                  <a:pt x="19058" y="77801"/>
                </a:cubicBezTo>
                <a:cubicBezTo>
                  <a:pt x="21968" y="99761"/>
                  <a:pt x="65624" y="126749"/>
                  <a:pt x="68270" y="131776"/>
                </a:cubicBezTo>
                <a:cubicBezTo>
                  <a:pt x="70916" y="136803"/>
                  <a:pt x="46310" y="118018"/>
                  <a:pt x="34933" y="107964"/>
                </a:cubicBezTo>
                <a:cubicBezTo>
                  <a:pt x="23556" y="97910"/>
                  <a:pt x="-521" y="86797"/>
                  <a:pt x="8" y="71451"/>
                </a:cubicBezTo>
                <a:cubicBezTo>
                  <a:pt x="537" y="56105"/>
                  <a:pt x="47633" y="-1044"/>
                  <a:pt x="5080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D3E7F61C-0377-4E4D-B3D9-268F5C2B3A25}"/>
              </a:ext>
            </a:extLst>
          </p:cNvPr>
          <p:cNvSpPr/>
          <p:nvPr/>
        </p:nvSpPr>
        <p:spPr>
          <a:xfrm>
            <a:off x="2401761" y="8475326"/>
            <a:ext cx="221921" cy="125066"/>
          </a:xfrm>
          <a:custGeom>
            <a:avLst/>
            <a:gdLst>
              <a:gd name="connsiteX0" fmla="*/ 127 w 221921"/>
              <a:gd name="connsiteY0" fmla="*/ 124162 h 125066"/>
              <a:gd name="connsiteX1" fmla="*/ 136652 w 221921"/>
              <a:gd name="connsiteY1" fmla="*/ 105112 h 125066"/>
              <a:gd name="connsiteX2" fmla="*/ 220789 w 221921"/>
              <a:gd name="connsiteY2" fmla="*/ 1924 h 125066"/>
              <a:gd name="connsiteX3" fmla="*/ 187452 w 221921"/>
              <a:gd name="connsiteY3" fmla="*/ 35262 h 125066"/>
              <a:gd name="connsiteX4" fmla="*/ 157289 w 221921"/>
              <a:gd name="connsiteY4" fmla="*/ 63837 h 125066"/>
              <a:gd name="connsiteX5" fmla="*/ 112839 w 221921"/>
              <a:gd name="connsiteY5" fmla="*/ 90824 h 125066"/>
              <a:gd name="connsiteX6" fmla="*/ 127 w 221921"/>
              <a:gd name="connsiteY6" fmla="*/ 124162 h 12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21" h="125066">
                <a:moveTo>
                  <a:pt x="127" y="124162"/>
                </a:moveTo>
                <a:cubicBezTo>
                  <a:pt x="4096" y="126543"/>
                  <a:pt x="99875" y="125485"/>
                  <a:pt x="136652" y="105112"/>
                </a:cubicBezTo>
                <a:cubicBezTo>
                  <a:pt x="173429" y="84739"/>
                  <a:pt x="212322" y="13566"/>
                  <a:pt x="220789" y="1924"/>
                </a:cubicBezTo>
                <a:cubicBezTo>
                  <a:pt x="229256" y="-9718"/>
                  <a:pt x="187452" y="35262"/>
                  <a:pt x="187452" y="35262"/>
                </a:cubicBezTo>
                <a:cubicBezTo>
                  <a:pt x="176869" y="45581"/>
                  <a:pt x="169724" y="54577"/>
                  <a:pt x="157289" y="63837"/>
                </a:cubicBezTo>
                <a:cubicBezTo>
                  <a:pt x="144854" y="73097"/>
                  <a:pt x="139562" y="81034"/>
                  <a:pt x="112839" y="90824"/>
                </a:cubicBezTo>
                <a:cubicBezTo>
                  <a:pt x="86116" y="100613"/>
                  <a:pt x="-3842" y="121781"/>
                  <a:pt x="127" y="124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6E11108-27C0-404E-9DA1-E01396532920}"/>
              </a:ext>
            </a:extLst>
          </p:cNvPr>
          <p:cNvSpPr/>
          <p:nvPr/>
        </p:nvSpPr>
        <p:spPr>
          <a:xfrm>
            <a:off x="2387600" y="8434386"/>
            <a:ext cx="244476" cy="44488"/>
          </a:xfrm>
          <a:custGeom>
            <a:avLst/>
            <a:gdLst>
              <a:gd name="connsiteX0" fmla="*/ 0 w 244476"/>
              <a:gd name="connsiteY0" fmla="*/ 44452 h 44488"/>
              <a:gd name="connsiteX1" fmla="*/ 168275 w 244476"/>
              <a:gd name="connsiteY1" fmla="*/ 7939 h 44488"/>
              <a:gd name="connsiteX2" fmla="*/ 244475 w 244476"/>
              <a:gd name="connsiteY2" fmla="*/ 26989 h 44488"/>
              <a:gd name="connsiteX3" fmla="*/ 169863 w 244476"/>
              <a:gd name="connsiteY3" fmla="*/ 2 h 44488"/>
              <a:gd name="connsiteX4" fmla="*/ 0 w 244476"/>
              <a:gd name="connsiteY4" fmla="*/ 44452 h 4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6" h="44488">
                <a:moveTo>
                  <a:pt x="0" y="44452"/>
                </a:moveTo>
                <a:cubicBezTo>
                  <a:pt x="-265" y="45775"/>
                  <a:pt x="127529" y="10849"/>
                  <a:pt x="168275" y="7939"/>
                </a:cubicBezTo>
                <a:cubicBezTo>
                  <a:pt x="209021" y="5029"/>
                  <a:pt x="244210" y="28312"/>
                  <a:pt x="244475" y="26989"/>
                </a:cubicBezTo>
                <a:cubicBezTo>
                  <a:pt x="244740" y="25666"/>
                  <a:pt x="210609" y="-263"/>
                  <a:pt x="169863" y="2"/>
                </a:cubicBezTo>
                <a:cubicBezTo>
                  <a:pt x="129117" y="267"/>
                  <a:pt x="265" y="43129"/>
                  <a:pt x="0" y="44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F6438BE0-5FE8-4D8C-9496-B8FC07997E2B}"/>
              </a:ext>
            </a:extLst>
          </p:cNvPr>
          <p:cNvSpPr/>
          <p:nvPr/>
        </p:nvSpPr>
        <p:spPr>
          <a:xfrm>
            <a:off x="2196811" y="8609956"/>
            <a:ext cx="228989" cy="66991"/>
          </a:xfrm>
          <a:custGeom>
            <a:avLst/>
            <a:gdLst>
              <a:gd name="connsiteX0" fmla="*/ 289 w 228989"/>
              <a:gd name="connsiteY0" fmla="*/ 65732 h 66991"/>
              <a:gd name="connsiteX1" fmla="*/ 54264 w 228989"/>
              <a:gd name="connsiteY1" fmla="*/ 43507 h 66991"/>
              <a:gd name="connsiteX2" fmla="*/ 151102 w 228989"/>
              <a:gd name="connsiteY2" fmla="*/ 30807 h 66991"/>
              <a:gd name="connsiteX3" fmla="*/ 228889 w 228989"/>
              <a:gd name="connsiteY3" fmla="*/ 46682 h 66991"/>
              <a:gd name="connsiteX4" fmla="*/ 165389 w 228989"/>
              <a:gd name="connsiteY4" fmla="*/ 11757 h 66991"/>
              <a:gd name="connsiteX5" fmla="*/ 76489 w 228989"/>
              <a:gd name="connsiteY5" fmla="*/ 2232 h 66991"/>
              <a:gd name="connsiteX6" fmla="*/ 289 w 228989"/>
              <a:gd name="connsiteY6" fmla="*/ 65732 h 6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89" h="66991">
                <a:moveTo>
                  <a:pt x="289" y="65732"/>
                </a:moveTo>
                <a:cubicBezTo>
                  <a:pt x="-3415" y="72611"/>
                  <a:pt x="29128" y="49328"/>
                  <a:pt x="54264" y="43507"/>
                </a:cubicBezTo>
                <a:cubicBezTo>
                  <a:pt x="79400" y="37686"/>
                  <a:pt x="121998" y="30278"/>
                  <a:pt x="151102" y="30807"/>
                </a:cubicBezTo>
                <a:cubicBezTo>
                  <a:pt x="180206" y="31336"/>
                  <a:pt x="226508" y="49857"/>
                  <a:pt x="228889" y="46682"/>
                </a:cubicBezTo>
                <a:cubicBezTo>
                  <a:pt x="231270" y="43507"/>
                  <a:pt x="190789" y="19165"/>
                  <a:pt x="165389" y="11757"/>
                </a:cubicBezTo>
                <a:cubicBezTo>
                  <a:pt x="139989" y="4349"/>
                  <a:pt x="104535" y="-4118"/>
                  <a:pt x="76489" y="2232"/>
                </a:cubicBezTo>
                <a:cubicBezTo>
                  <a:pt x="48443" y="8582"/>
                  <a:pt x="3993" y="58853"/>
                  <a:pt x="289" y="65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6D2F8B75-8099-4461-A305-CF7804AF0379}"/>
              </a:ext>
            </a:extLst>
          </p:cNvPr>
          <p:cNvSpPr/>
          <p:nvPr/>
        </p:nvSpPr>
        <p:spPr>
          <a:xfrm>
            <a:off x="2011048" y="8629452"/>
            <a:ext cx="144788" cy="101962"/>
          </a:xfrm>
          <a:custGeom>
            <a:avLst/>
            <a:gdLst>
              <a:gd name="connsiteX0" fmla="*/ 97152 w 144788"/>
              <a:gd name="connsiteY0" fmla="*/ 198 h 101962"/>
              <a:gd name="connsiteX1" fmla="*/ 62227 w 144788"/>
              <a:gd name="connsiteY1" fmla="*/ 79573 h 101962"/>
              <a:gd name="connsiteX2" fmla="*/ 315 w 144788"/>
              <a:gd name="connsiteY2" fmla="*/ 101798 h 101962"/>
              <a:gd name="connsiteX3" fmla="*/ 90802 w 144788"/>
              <a:gd name="connsiteY3" fmla="*/ 71636 h 101962"/>
              <a:gd name="connsiteX4" fmla="*/ 144777 w 144788"/>
              <a:gd name="connsiteY4" fmla="*/ 82748 h 101962"/>
              <a:gd name="connsiteX5" fmla="*/ 95565 w 144788"/>
              <a:gd name="connsiteY5" fmla="*/ 57348 h 101962"/>
              <a:gd name="connsiteX6" fmla="*/ 97152 w 144788"/>
              <a:gd name="connsiteY6" fmla="*/ 198 h 10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8" h="101962">
                <a:moveTo>
                  <a:pt x="97152" y="198"/>
                </a:moveTo>
                <a:cubicBezTo>
                  <a:pt x="91596" y="3902"/>
                  <a:pt x="78366" y="62640"/>
                  <a:pt x="62227" y="79573"/>
                </a:cubicBezTo>
                <a:cubicBezTo>
                  <a:pt x="46087" y="96506"/>
                  <a:pt x="-4447" y="103121"/>
                  <a:pt x="315" y="101798"/>
                </a:cubicBezTo>
                <a:cubicBezTo>
                  <a:pt x="5077" y="100475"/>
                  <a:pt x="66725" y="74811"/>
                  <a:pt x="90802" y="71636"/>
                </a:cubicBezTo>
                <a:cubicBezTo>
                  <a:pt x="114879" y="68461"/>
                  <a:pt x="143983" y="85129"/>
                  <a:pt x="144777" y="82748"/>
                </a:cubicBezTo>
                <a:cubicBezTo>
                  <a:pt x="145571" y="80367"/>
                  <a:pt x="104296" y="68989"/>
                  <a:pt x="95565" y="57348"/>
                </a:cubicBezTo>
                <a:cubicBezTo>
                  <a:pt x="86834" y="45707"/>
                  <a:pt x="102708" y="-3506"/>
                  <a:pt x="97152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5FBB86ED-01B6-4AA3-90D1-0464EF24718D}"/>
              </a:ext>
            </a:extLst>
          </p:cNvPr>
          <p:cNvSpPr/>
          <p:nvPr/>
        </p:nvSpPr>
        <p:spPr>
          <a:xfrm>
            <a:off x="1663201" y="8770730"/>
            <a:ext cx="126560" cy="114508"/>
          </a:xfrm>
          <a:custGeom>
            <a:avLst/>
            <a:gdLst>
              <a:gd name="connsiteX0" fmla="*/ 125912 w 126560"/>
              <a:gd name="connsiteY0" fmla="*/ 208 h 114508"/>
              <a:gd name="connsiteX1" fmla="*/ 117974 w 126560"/>
              <a:gd name="connsiteY1" fmla="*/ 62120 h 114508"/>
              <a:gd name="connsiteX2" fmla="*/ 84637 w 126560"/>
              <a:gd name="connsiteY2" fmla="*/ 114508 h 114508"/>
              <a:gd name="connsiteX3" fmla="*/ 37012 w 126560"/>
              <a:gd name="connsiteY3" fmla="*/ 62120 h 114508"/>
              <a:gd name="connsiteX4" fmla="*/ 499 w 126560"/>
              <a:gd name="connsiteY4" fmla="*/ 19258 h 114508"/>
              <a:gd name="connsiteX5" fmla="*/ 63999 w 126560"/>
              <a:gd name="connsiteY5" fmla="*/ 77995 h 114508"/>
              <a:gd name="connsiteX6" fmla="*/ 105274 w 126560"/>
              <a:gd name="connsiteY6" fmla="*/ 84345 h 114508"/>
              <a:gd name="connsiteX7" fmla="*/ 125912 w 126560"/>
              <a:gd name="connsiteY7" fmla="*/ 208 h 11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60" h="114508">
                <a:moveTo>
                  <a:pt x="125912" y="208"/>
                </a:moveTo>
                <a:cubicBezTo>
                  <a:pt x="128029" y="-3496"/>
                  <a:pt x="124853" y="43070"/>
                  <a:pt x="117974" y="62120"/>
                </a:cubicBezTo>
                <a:cubicBezTo>
                  <a:pt x="111095" y="81170"/>
                  <a:pt x="98131" y="114508"/>
                  <a:pt x="84637" y="114508"/>
                </a:cubicBezTo>
                <a:cubicBezTo>
                  <a:pt x="71143" y="114508"/>
                  <a:pt x="51035" y="77995"/>
                  <a:pt x="37012" y="62120"/>
                </a:cubicBezTo>
                <a:cubicBezTo>
                  <a:pt x="22989" y="46245"/>
                  <a:pt x="-3999" y="16612"/>
                  <a:pt x="499" y="19258"/>
                </a:cubicBezTo>
                <a:cubicBezTo>
                  <a:pt x="4997" y="21904"/>
                  <a:pt x="46537" y="67147"/>
                  <a:pt x="63999" y="77995"/>
                </a:cubicBezTo>
                <a:cubicBezTo>
                  <a:pt x="81461" y="88843"/>
                  <a:pt x="95749" y="93076"/>
                  <a:pt x="105274" y="84345"/>
                </a:cubicBezTo>
                <a:cubicBezTo>
                  <a:pt x="114799" y="75614"/>
                  <a:pt x="123795" y="3912"/>
                  <a:pt x="125912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A56DE4B1-C6E9-4F94-854D-CF840235AC71}"/>
              </a:ext>
            </a:extLst>
          </p:cNvPr>
          <p:cNvSpPr/>
          <p:nvPr/>
        </p:nvSpPr>
        <p:spPr>
          <a:xfrm>
            <a:off x="1709729" y="8711911"/>
            <a:ext cx="62939" cy="61650"/>
          </a:xfrm>
          <a:custGeom>
            <a:avLst/>
            <a:gdLst>
              <a:gd name="connsiteX0" fmla="*/ 9 w 62939"/>
              <a:gd name="connsiteY0" fmla="*/ 289 h 61650"/>
              <a:gd name="connsiteX1" fmla="*/ 55571 w 62939"/>
              <a:gd name="connsiteY1" fmla="*/ 49502 h 61650"/>
              <a:gd name="connsiteX2" fmla="*/ 55571 w 62939"/>
              <a:gd name="connsiteY2" fmla="*/ 60614 h 61650"/>
              <a:gd name="connsiteX3" fmla="*/ 60334 w 62939"/>
              <a:gd name="connsiteY3" fmla="*/ 30452 h 61650"/>
              <a:gd name="connsiteX4" fmla="*/ 9 w 62939"/>
              <a:gd name="connsiteY4" fmla="*/ 289 h 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9" h="61650">
                <a:moveTo>
                  <a:pt x="9" y="289"/>
                </a:moveTo>
                <a:cubicBezTo>
                  <a:pt x="-785" y="3464"/>
                  <a:pt x="46311" y="39448"/>
                  <a:pt x="55571" y="49502"/>
                </a:cubicBezTo>
                <a:cubicBezTo>
                  <a:pt x="64831" y="59556"/>
                  <a:pt x="54777" y="63789"/>
                  <a:pt x="55571" y="60614"/>
                </a:cubicBezTo>
                <a:cubicBezTo>
                  <a:pt x="56365" y="57439"/>
                  <a:pt x="68007" y="39977"/>
                  <a:pt x="60334" y="30452"/>
                </a:cubicBezTo>
                <a:cubicBezTo>
                  <a:pt x="52661" y="20927"/>
                  <a:pt x="803" y="-2886"/>
                  <a:pt x="9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4C58227E-92ED-487F-A230-DB1BD4586140}"/>
              </a:ext>
            </a:extLst>
          </p:cNvPr>
          <p:cNvSpPr/>
          <p:nvPr/>
        </p:nvSpPr>
        <p:spPr>
          <a:xfrm>
            <a:off x="1670710" y="8821633"/>
            <a:ext cx="206122" cy="232807"/>
          </a:xfrm>
          <a:custGeom>
            <a:avLst/>
            <a:gdLst>
              <a:gd name="connsiteX0" fmla="*/ 205715 w 206122"/>
              <a:gd name="connsiteY0" fmla="*/ 105 h 232807"/>
              <a:gd name="connsiteX1" fmla="*/ 83478 w 206122"/>
              <a:gd name="connsiteY1" fmla="*/ 104880 h 232807"/>
              <a:gd name="connsiteX2" fmla="*/ 928 w 206122"/>
              <a:gd name="connsiteY2" fmla="*/ 231880 h 232807"/>
              <a:gd name="connsiteX3" fmla="*/ 39028 w 206122"/>
              <a:gd name="connsiteY3" fmla="*/ 160442 h 232807"/>
              <a:gd name="connsiteX4" fmla="*/ 39028 w 206122"/>
              <a:gd name="connsiteY4" fmla="*/ 123930 h 232807"/>
              <a:gd name="connsiteX5" fmla="*/ 205715 w 206122"/>
              <a:gd name="connsiteY5" fmla="*/ 105 h 2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22" h="232807">
                <a:moveTo>
                  <a:pt x="205715" y="105"/>
                </a:moveTo>
                <a:cubicBezTo>
                  <a:pt x="213123" y="-3070"/>
                  <a:pt x="117609" y="66251"/>
                  <a:pt x="83478" y="104880"/>
                </a:cubicBezTo>
                <a:cubicBezTo>
                  <a:pt x="49347" y="143509"/>
                  <a:pt x="8336" y="222620"/>
                  <a:pt x="928" y="231880"/>
                </a:cubicBezTo>
                <a:cubicBezTo>
                  <a:pt x="-6480" y="241140"/>
                  <a:pt x="32678" y="178434"/>
                  <a:pt x="39028" y="160442"/>
                </a:cubicBezTo>
                <a:cubicBezTo>
                  <a:pt x="45378" y="142450"/>
                  <a:pt x="11511" y="151182"/>
                  <a:pt x="39028" y="123930"/>
                </a:cubicBezTo>
                <a:cubicBezTo>
                  <a:pt x="66545" y="96678"/>
                  <a:pt x="198307" y="3280"/>
                  <a:pt x="205715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D1D8EF2-8D2D-4C4D-98C9-BBA59E995C09}"/>
              </a:ext>
            </a:extLst>
          </p:cNvPr>
          <p:cNvSpPr/>
          <p:nvPr/>
        </p:nvSpPr>
        <p:spPr>
          <a:xfrm>
            <a:off x="1391100" y="9218318"/>
            <a:ext cx="139251" cy="189354"/>
          </a:xfrm>
          <a:custGeom>
            <a:avLst/>
            <a:gdLst>
              <a:gd name="connsiteX0" fmla="*/ 139250 w 139251"/>
              <a:gd name="connsiteY0" fmla="*/ 295 h 189354"/>
              <a:gd name="connsiteX1" fmla="*/ 18600 w 139251"/>
              <a:gd name="connsiteY1" fmla="*/ 116182 h 189354"/>
              <a:gd name="connsiteX2" fmla="*/ 47175 w 139251"/>
              <a:gd name="connsiteY2" fmla="*/ 189207 h 189354"/>
              <a:gd name="connsiteX3" fmla="*/ 7488 w 139251"/>
              <a:gd name="connsiteY3" fmla="*/ 133645 h 189354"/>
              <a:gd name="connsiteX4" fmla="*/ 15425 w 139251"/>
              <a:gd name="connsiteY4" fmla="*/ 84432 h 189354"/>
              <a:gd name="connsiteX5" fmla="*/ 139250 w 139251"/>
              <a:gd name="connsiteY5" fmla="*/ 295 h 18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51" h="189354">
                <a:moveTo>
                  <a:pt x="139250" y="295"/>
                </a:moveTo>
                <a:cubicBezTo>
                  <a:pt x="139779" y="5587"/>
                  <a:pt x="33946" y="84697"/>
                  <a:pt x="18600" y="116182"/>
                </a:cubicBezTo>
                <a:cubicBezTo>
                  <a:pt x="3254" y="147667"/>
                  <a:pt x="49027" y="186297"/>
                  <a:pt x="47175" y="189207"/>
                </a:cubicBezTo>
                <a:cubicBezTo>
                  <a:pt x="45323" y="192117"/>
                  <a:pt x="12780" y="151107"/>
                  <a:pt x="7488" y="133645"/>
                </a:cubicBezTo>
                <a:cubicBezTo>
                  <a:pt x="2196" y="116183"/>
                  <a:pt x="-9710" y="106657"/>
                  <a:pt x="15425" y="84432"/>
                </a:cubicBezTo>
                <a:cubicBezTo>
                  <a:pt x="40560" y="62207"/>
                  <a:pt x="138721" y="-4997"/>
                  <a:pt x="139250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00C7EED2-E01F-489D-BF4A-40B7BE5F28C0}"/>
              </a:ext>
            </a:extLst>
          </p:cNvPr>
          <p:cNvSpPr/>
          <p:nvPr/>
        </p:nvSpPr>
        <p:spPr>
          <a:xfrm>
            <a:off x="1599966" y="8896326"/>
            <a:ext cx="93389" cy="71787"/>
          </a:xfrm>
          <a:custGeom>
            <a:avLst/>
            <a:gdLst>
              <a:gd name="connsiteX0" fmla="*/ 234 w 93389"/>
              <a:gd name="connsiteY0" fmla="*/ 24 h 71787"/>
              <a:gd name="connsiteX1" fmla="*/ 74847 w 93389"/>
              <a:gd name="connsiteY1" fmla="*/ 61937 h 71787"/>
              <a:gd name="connsiteX2" fmla="*/ 92309 w 93389"/>
              <a:gd name="connsiteY2" fmla="*/ 63524 h 71787"/>
              <a:gd name="connsiteX3" fmla="*/ 52622 w 93389"/>
              <a:gd name="connsiteY3" fmla="*/ 69874 h 71787"/>
              <a:gd name="connsiteX4" fmla="*/ 234 w 93389"/>
              <a:gd name="connsiteY4" fmla="*/ 24 h 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89" h="71787">
                <a:moveTo>
                  <a:pt x="234" y="24"/>
                </a:moveTo>
                <a:cubicBezTo>
                  <a:pt x="3938" y="-1299"/>
                  <a:pt x="59501" y="51354"/>
                  <a:pt x="74847" y="61937"/>
                </a:cubicBezTo>
                <a:cubicBezTo>
                  <a:pt x="90193" y="72520"/>
                  <a:pt x="96013" y="62201"/>
                  <a:pt x="92309" y="63524"/>
                </a:cubicBezTo>
                <a:cubicBezTo>
                  <a:pt x="88605" y="64847"/>
                  <a:pt x="67439" y="76224"/>
                  <a:pt x="52622" y="69874"/>
                </a:cubicBezTo>
                <a:cubicBezTo>
                  <a:pt x="37805" y="63524"/>
                  <a:pt x="-3470" y="1347"/>
                  <a:pt x="23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0F031791-A1B1-4FBB-A3EB-95B710CE865D}"/>
              </a:ext>
            </a:extLst>
          </p:cNvPr>
          <p:cNvSpPr/>
          <p:nvPr/>
        </p:nvSpPr>
        <p:spPr>
          <a:xfrm>
            <a:off x="878095" y="8496294"/>
            <a:ext cx="234970" cy="380736"/>
          </a:xfrm>
          <a:custGeom>
            <a:avLst/>
            <a:gdLst>
              <a:gd name="connsiteX0" fmla="*/ 322 w 234970"/>
              <a:gd name="connsiteY0" fmla="*/ 6 h 380736"/>
              <a:gd name="connsiteX1" fmla="*/ 173888 w 234970"/>
              <a:gd name="connsiteY1" fmla="*/ 173573 h 380736"/>
              <a:gd name="connsiteX2" fmla="*/ 205638 w 234970"/>
              <a:gd name="connsiteY2" fmla="*/ 378889 h 380736"/>
              <a:gd name="connsiteX3" fmla="*/ 214105 w 234970"/>
              <a:gd name="connsiteY3" fmla="*/ 268823 h 380736"/>
              <a:gd name="connsiteX4" fmla="*/ 222572 w 234970"/>
              <a:gd name="connsiteY4" fmla="*/ 167223 h 380736"/>
              <a:gd name="connsiteX5" fmla="*/ 322 w 234970"/>
              <a:gd name="connsiteY5" fmla="*/ 6 h 38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70" h="380736">
                <a:moveTo>
                  <a:pt x="322" y="6"/>
                </a:moveTo>
                <a:cubicBezTo>
                  <a:pt x="-7792" y="1064"/>
                  <a:pt x="139669" y="110426"/>
                  <a:pt x="173888" y="173573"/>
                </a:cubicBezTo>
                <a:cubicBezTo>
                  <a:pt x="208107" y="236720"/>
                  <a:pt x="198935" y="363014"/>
                  <a:pt x="205638" y="378889"/>
                </a:cubicBezTo>
                <a:cubicBezTo>
                  <a:pt x="212341" y="394764"/>
                  <a:pt x="211283" y="304101"/>
                  <a:pt x="214105" y="268823"/>
                </a:cubicBezTo>
                <a:cubicBezTo>
                  <a:pt x="216927" y="233545"/>
                  <a:pt x="253616" y="211320"/>
                  <a:pt x="222572" y="167223"/>
                </a:cubicBezTo>
                <a:cubicBezTo>
                  <a:pt x="191528" y="123126"/>
                  <a:pt x="8436" y="-1052"/>
                  <a:pt x="32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A02978AD-2722-4D62-BB23-B627E5C23943}"/>
              </a:ext>
            </a:extLst>
          </p:cNvPr>
          <p:cNvSpPr/>
          <p:nvPr/>
        </p:nvSpPr>
        <p:spPr>
          <a:xfrm>
            <a:off x="1102988" y="8925519"/>
            <a:ext cx="87421" cy="239102"/>
          </a:xfrm>
          <a:custGeom>
            <a:avLst/>
            <a:gdLst>
              <a:gd name="connsiteX0" fmla="*/ 14612 w 87421"/>
              <a:gd name="connsiteY0" fmla="*/ 464 h 239102"/>
              <a:gd name="connsiteX1" fmla="*/ 25195 w 87421"/>
              <a:gd name="connsiteY1" fmla="*/ 80898 h 239102"/>
              <a:gd name="connsiteX2" fmla="*/ 86579 w 87421"/>
              <a:gd name="connsiteY2" fmla="*/ 235414 h 239102"/>
              <a:gd name="connsiteX3" fmla="*/ 56945 w 87421"/>
              <a:gd name="connsiteY3" fmla="*/ 184614 h 239102"/>
              <a:gd name="connsiteX4" fmla="*/ 1912 w 87421"/>
              <a:gd name="connsiteY4" fmla="*/ 114764 h 239102"/>
              <a:gd name="connsiteX5" fmla="*/ 14612 w 87421"/>
              <a:gd name="connsiteY5" fmla="*/ 464 h 23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21" h="239102">
                <a:moveTo>
                  <a:pt x="14612" y="464"/>
                </a:moveTo>
                <a:cubicBezTo>
                  <a:pt x="18492" y="-5180"/>
                  <a:pt x="13200" y="41740"/>
                  <a:pt x="25195" y="80898"/>
                </a:cubicBezTo>
                <a:cubicBezTo>
                  <a:pt x="37190" y="120056"/>
                  <a:pt x="81287" y="218128"/>
                  <a:pt x="86579" y="235414"/>
                </a:cubicBezTo>
                <a:cubicBezTo>
                  <a:pt x="91871" y="252700"/>
                  <a:pt x="71056" y="204722"/>
                  <a:pt x="56945" y="184614"/>
                </a:cubicBezTo>
                <a:cubicBezTo>
                  <a:pt x="42834" y="164506"/>
                  <a:pt x="9320" y="142633"/>
                  <a:pt x="1912" y="114764"/>
                </a:cubicBezTo>
                <a:cubicBezTo>
                  <a:pt x="-5496" y="86895"/>
                  <a:pt x="10732" y="6108"/>
                  <a:pt x="14612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986FAA25-DE51-4D68-9F91-3C88AD154C84}"/>
              </a:ext>
            </a:extLst>
          </p:cNvPr>
          <p:cNvSpPr/>
          <p:nvPr/>
        </p:nvSpPr>
        <p:spPr>
          <a:xfrm>
            <a:off x="1159835" y="9208536"/>
            <a:ext cx="142255" cy="394951"/>
          </a:xfrm>
          <a:custGeom>
            <a:avLst/>
            <a:gdLst>
              <a:gd name="connsiteX0" fmla="*/ 23382 w 142255"/>
              <a:gd name="connsiteY0" fmla="*/ 1081 h 394951"/>
              <a:gd name="connsiteX1" fmla="*/ 98 w 142255"/>
              <a:gd name="connsiteY1" fmla="*/ 98447 h 394951"/>
              <a:gd name="connsiteX2" fmla="*/ 33965 w 142255"/>
              <a:gd name="connsiteY2" fmla="*/ 202164 h 394951"/>
              <a:gd name="connsiteX3" fmla="*/ 135565 w 142255"/>
              <a:gd name="connsiteY3" fmla="*/ 392664 h 394951"/>
              <a:gd name="connsiteX4" fmla="*/ 127098 w 142255"/>
              <a:gd name="connsiteY4" fmla="*/ 303764 h 394951"/>
              <a:gd name="connsiteX5" fmla="*/ 82648 w 142255"/>
              <a:gd name="connsiteY5" fmla="*/ 248731 h 394951"/>
              <a:gd name="connsiteX6" fmla="*/ 14915 w 142255"/>
              <a:gd name="connsiteY6" fmla="*/ 164064 h 394951"/>
              <a:gd name="connsiteX7" fmla="*/ 23382 w 142255"/>
              <a:gd name="connsiteY7" fmla="*/ 1081 h 39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55" h="394951">
                <a:moveTo>
                  <a:pt x="23382" y="1081"/>
                </a:moveTo>
                <a:cubicBezTo>
                  <a:pt x="20913" y="-9855"/>
                  <a:pt x="-1666" y="64933"/>
                  <a:pt x="98" y="98447"/>
                </a:cubicBezTo>
                <a:cubicBezTo>
                  <a:pt x="1862" y="131961"/>
                  <a:pt x="11387" y="153128"/>
                  <a:pt x="33965" y="202164"/>
                </a:cubicBezTo>
                <a:cubicBezTo>
                  <a:pt x="56543" y="251200"/>
                  <a:pt x="120043" y="375731"/>
                  <a:pt x="135565" y="392664"/>
                </a:cubicBezTo>
                <a:cubicBezTo>
                  <a:pt x="151087" y="409597"/>
                  <a:pt x="135918" y="327753"/>
                  <a:pt x="127098" y="303764"/>
                </a:cubicBezTo>
                <a:cubicBezTo>
                  <a:pt x="118279" y="279775"/>
                  <a:pt x="82648" y="248731"/>
                  <a:pt x="82648" y="248731"/>
                </a:cubicBezTo>
                <a:cubicBezTo>
                  <a:pt x="63951" y="225448"/>
                  <a:pt x="23029" y="203575"/>
                  <a:pt x="14915" y="164064"/>
                </a:cubicBezTo>
                <a:cubicBezTo>
                  <a:pt x="6801" y="124553"/>
                  <a:pt x="25851" y="12017"/>
                  <a:pt x="23382" y="1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BA73DAAC-46E3-43F5-9B5F-2A4E808E27CB}"/>
              </a:ext>
            </a:extLst>
          </p:cNvPr>
          <p:cNvSpPr/>
          <p:nvPr/>
        </p:nvSpPr>
        <p:spPr>
          <a:xfrm>
            <a:off x="1403197" y="9417661"/>
            <a:ext cx="291575" cy="110676"/>
          </a:xfrm>
          <a:custGeom>
            <a:avLst/>
            <a:gdLst>
              <a:gd name="connsiteX0" fmla="*/ 153 w 291575"/>
              <a:gd name="connsiteY0" fmla="*/ 109456 h 110676"/>
              <a:gd name="connsiteX1" fmla="*/ 213936 w 291575"/>
              <a:gd name="connsiteY1" fmla="*/ 73472 h 110676"/>
              <a:gd name="connsiteX2" fmla="*/ 288020 w 291575"/>
              <a:gd name="connsiteY2" fmla="*/ 1506 h 110676"/>
              <a:gd name="connsiteX3" fmla="*/ 249920 w 291575"/>
              <a:gd name="connsiteY3" fmla="*/ 31139 h 110676"/>
              <a:gd name="connsiteX4" fmla="*/ 153 w 291575"/>
              <a:gd name="connsiteY4" fmla="*/ 109456 h 1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75" h="110676">
                <a:moveTo>
                  <a:pt x="153" y="109456"/>
                </a:moveTo>
                <a:cubicBezTo>
                  <a:pt x="-5844" y="116511"/>
                  <a:pt x="165958" y="91464"/>
                  <a:pt x="213936" y="73472"/>
                </a:cubicBezTo>
                <a:cubicBezTo>
                  <a:pt x="261914" y="55480"/>
                  <a:pt x="282023" y="8561"/>
                  <a:pt x="288020" y="1506"/>
                </a:cubicBezTo>
                <a:cubicBezTo>
                  <a:pt x="294017" y="-5549"/>
                  <a:pt x="298251" y="13500"/>
                  <a:pt x="249920" y="31139"/>
                </a:cubicBezTo>
                <a:cubicBezTo>
                  <a:pt x="201589" y="48778"/>
                  <a:pt x="6150" y="102401"/>
                  <a:pt x="153" y="109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5CE8F9FC-E668-40ED-8E65-CA87E7EA6C60}"/>
              </a:ext>
            </a:extLst>
          </p:cNvPr>
          <p:cNvSpPr/>
          <p:nvPr/>
        </p:nvSpPr>
        <p:spPr>
          <a:xfrm>
            <a:off x="814313" y="8300804"/>
            <a:ext cx="83335" cy="181339"/>
          </a:xfrm>
          <a:custGeom>
            <a:avLst/>
            <a:gdLst>
              <a:gd name="connsiteX0" fmla="*/ 75 w 83335"/>
              <a:gd name="connsiteY0" fmla="*/ 234 h 181339"/>
              <a:gd name="connsiteX1" fmla="*/ 63575 w 83335"/>
              <a:gd name="connsiteY1" fmla="*/ 124059 h 181339"/>
              <a:gd name="connsiteX2" fmla="*/ 68337 w 83335"/>
              <a:gd name="connsiteY2" fmla="*/ 181209 h 181339"/>
              <a:gd name="connsiteX3" fmla="*/ 79450 w 83335"/>
              <a:gd name="connsiteY3" fmla="*/ 138346 h 181339"/>
              <a:gd name="connsiteX4" fmla="*/ 77862 w 83335"/>
              <a:gd name="connsiteY4" fmla="*/ 93896 h 181339"/>
              <a:gd name="connsiteX5" fmla="*/ 75 w 83335"/>
              <a:gd name="connsiteY5" fmla="*/ 234 h 18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35" h="181339">
                <a:moveTo>
                  <a:pt x="75" y="234"/>
                </a:moveTo>
                <a:cubicBezTo>
                  <a:pt x="-2306" y="5261"/>
                  <a:pt x="52198" y="93897"/>
                  <a:pt x="63575" y="124059"/>
                </a:cubicBezTo>
                <a:cubicBezTo>
                  <a:pt x="74952" y="154221"/>
                  <a:pt x="65691" y="178828"/>
                  <a:pt x="68337" y="181209"/>
                </a:cubicBezTo>
                <a:cubicBezTo>
                  <a:pt x="70983" y="183590"/>
                  <a:pt x="77863" y="152898"/>
                  <a:pt x="79450" y="138346"/>
                </a:cubicBezTo>
                <a:cubicBezTo>
                  <a:pt x="81037" y="123794"/>
                  <a:pt x="88181" y="115327"/>
                  <a:pt x="77862" y="93896"/>
                </a:cubicBezTo>
                <a:cubicBezTo>
                  <a:pt x="67543" y="72465"/>
                  <a:pt x="2456" y="-4793"/>
                  <a:pt x="75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9A954AE5-467A-4BE3-A4B8-1EB7AEBECA72}"/>
              </a:ext>
            </a:extLst>
          </p:cNvPr>
          <p:cNvSpPr/>
          <p:nvPr/>
        </p:nvSpPr>
        <p:spPr>
          <a:xfrm>
            <a:off x="880954" y="8308689"/>
            <a:ext cx="93674" cy="116202"/>
          </a:xfrm>
          <a:custGeom>
            <a:avLst/>
            <a:gdLst>
              <a:gd name="connsiteX0" fmla="*/ 109 w 93674"/>
              <a:gd name="connsiteY0" fmla="*/ 286 h 116202"/>
              <a:gd name="connsiteX1" fmla="*/ 68371 w 93674"/>
              <a:gd name="connsiteY1" fmla="*/ 49499 h 116202"/>
              <a:gd name="connsiteX2" fmla="*/ 92184 w 93674"/>
              <a:gd name="connsiteY2" fmla="*/ 116174 h 116202"/>
              <a:gd name="connsiteX3" fmla="*/ 90596 w 93674"/>
              <a:gd name="connsiteY3" fmla="*/ 57436 h 116202"/>
              <a:gd name="connsiteX4" fmla="*/ 85834 w 93674"/>
              <a:gd name="connsiteY4" fmla="*/ 30449 h 116202"/>
              <a:gd name="connsiteX5" fmla="*/ 109 w 93674"/>
              <a:gd name="connsiteY5" fmla="*/ 286 h 1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74" h="116202">
                <a:moveTo>
                  <a:pt x="109" y="286"/>
                </a:moveTo>
                <a:cubicBezTo>
                  <a:pt x="-2802" y="3461"/>
                  <a:pt x="53025" y="30184"/>
                  <a:pt x="68371" y="49499"/>
                </a:cubicBezTo>
                <a:cubicBezTo>
                  <a:pt x="83717" y="68814"/>
                  <a:pt x="88480" y="114851"/>
                  <a:pt x="92184" y="116174"/>
                </a:cubicBezTo>
                <a:cubicBezTo>
                  <a:pt x="95888" y="117497"/>
                  <a:pt x="91654" y="71723"/>
                  <a:pt x="90596" y="57436"/>
                </a:cubicBezTo>
                <a:cubicBezTo>
                  <a:pt x="89538" y="43149"/>
                  <a:pt x="100121" y="39709"/>
                  <a:pt x="85834" y="30449"/>
                </a:cubicBezTo>
                <a:cubicBezTo>
                  <a:pt x="71547" y="21189"/>
                  <a:pt x="3020" y="-2889"/>
                  <a:pt x="109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8C426547-9ACB-42DD-AAD7-0F9DE5512ACE}"/>
              </a:ext>
            </a:extLst>
          </p:cNvPr>
          <p:cNvSpPr/>
          <p:nvPr/>
        </p:nvSpPr>
        <p:spPr>
          <a:xfrm>
            <a:off x="812554" y="8118384"/>
            <a:ext cx="101920" cy="166941"/>
          </a:xfrm>
          <a:custGeom>
            <a:avLst/>
            <a:gdLst>
              <a:gd name="connsiteX0" fmla="*/ 101846 w 101920"/>
              <a:gd name="connsiteY0" fmla="*/ 91 h 166941"/>
              <a:gd name="connsiteX1" fmla="*/ 8184 w 101920"/>
              <a:gd name="connsiteY1" fmla="*/ 92166 h 166941"/>
              <a:gd name="connsiteX2" fmla="*/ 6596 w 101920"/>
              <a:gd name="connsiteY2" fmla="*/ 166779 h 166941"/>
              <a:gd name="connsiteX3" fmla="*/ 24059 w 101920"/>
              <a:gd name="connsiteY3" fmla="*/ 109629 h 166941"/>
              <a:gd name="connsiteX4" fmla="*/ 101846 w 101920"/>
              <a:gd name="connsiteY4" fmla="*/ 91 h 1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20" h="166941">
                <a:moveTo>
                  <a:pt x="101846" y="91"/>
                </a:moveTo>
                <a:cubicBezTo>
                  <a:pt x="99200" y="-2819"/>
                  <a:pt x="24059" y="64385"/>
                  <a:pt x="8184" y="92166"/>
                </a:cubicBezTo>
                <a:cubicBezTo>
                  <a:pt x="-7691" y="119947"/>
                  <a:pt x="3950" y="163869"/>
                  <a:pt x="6596" y="166779"/>
                </a:cubicBezTo>
                <a:cubicBezTo>
                  <a:pt x="9242" y="169689"/>
                  <a:pt x="12417" y="132912"/>
                  <a:pt x="24059" y="109629"/>
                </a:cubicBezTo>
                <a:cubicBezTo>
                  <a:pt x="35701" y="86346"/>
                  <a:pt x="104492" y="3001"/>
                  <a:pt x="10184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037EE9A-BE75-4FBF-9328-FA361F59E391}"/>
              </a:ext>
            </a:extLst>
          </p:cNvPr>
          <p:cNvSpPr/>
          <p:nvPr/>
        </p:nvSpPr>
        <p:spPr>
          <a:xfrm>
            <a:off x="983896" y="7815260"/>
            <a:ext cx="146622" cy="250828"/>
          </a:xfrm>
          <a:custGeom>
            <a:avLst/>
            <a:gdLst>
              <a:gd name="connsiteX0" fmla="*/ 354 w 146622"/>
              <a:gd name="connsiteY0" fmla="*/ 250828 h 250828"/>
              <a:gd name="connsiteX1" fmla="*/ 74967 w 146622"/>
              <a:gd name="connsiteY1" fmla="*/ 55565 h 250828"/>
              <a:gd name="connsiteX2" fmla="*/ 146404 w 146622"/>
              <a:gd name="connsiteY2" fmla="*/ 3 h 250828"/>
              <a:gd name="connsiteX3" fmla="*/ 51154 w 146622"/>
              <a:gd name="connsiteY3" fmla="*/ 57153 h 250828"/>
              <a:gd name="connsiteX4" fmla="*/ 354 w 146622"/>
              <a:gd name="connsiteY4" fmla="*/ 250828 h 25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22" h="250828">
                <a:moveTo>
                  <a:pt x="354" y="250828"/>
                </a:moveTo>
                <a:cubicBezTo>
                  <a:pt x="4323" y="250563"/>
                  <a:pt x="50625" y="97369"/>
                  <a:pt x="74967" y="55565"/>
                </a:cubicBezTo>
                <a:cubicBezTo>
                  <a:pt x="99309" y="13761"/>
                  <a:pt x="150373" y="-262"/>
                  <a:pt x="146404" y="3"/>
                </a:cubicBezTo>
                <a:cubicBezTo>
                  <a:pt x="142435" y="268"/>
                  <a:pt x="75760" y="15878"/>
                  <a:pt x="51154" y="57153"/>
                </a:cubicBezTo>
                <a:cubicBezTo>
                  <a:pt x="26548" y="98428"/>
                  <a:pt x="-3615" y="251093"/>
                  <a:pt x="354" y="250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EDD13CA3-B46B-4B17-B7FA-EF82888E2B30}"/>
              </a:ext>
            </a:extLst>
          </p:cNvPr>
          <p:cNvSpPr/>
          <p:nvPr/>
        </p:nvSpPr>
        <p:spPr>
          <a:xfrm>
            <a:off x="1079754" y="7571780"/>
            <a:ext cx="224013" cy="254605"/>
          </a:xfrm>
          <a:custGeom>
            <a:avLst/>
            <a:gdLst>
              <a:gd name="connsiteX0" fmla="*/ 223584 w 224013"/>
              <a:gd name="connsiteY0" fmla="*/ 2183 h 254605"/>
              <a:gd name="connsiteX1" fmla="*/ 87059 w 224013"/>
              <a:gd name="connsiteY1" fmla="*/ 151408 h 254605"/>
              <a:gd name="connsiteX2" fmla="*/ 20384 w 224013"/>
              <a:gd name="connsiteY2" fmla="*/ 181570 h 254605"/>
              <a:gd name="connsiteX3" fmla="*/ 1334 w 224013"/>
              <a:gd name="connsiteY3" fmla="*/ 254595 h 254605"/>
              <a:gd name="connsiteX4" fmla="*/ 50546 w 224013"/>
              <a:gd name="connsiteY4" fmla="*/ 186333 h 254605"/>
              <a:gd name="connsiteX5" fmla="*/ 102934 w 224013"/>
              <a:gd name="connsiteY5" fmla="*/ 102195 h 254605"/>
              <a:gd name="connsiteX6" fmla="*/ 129921 w 224013"/>
              <a:gd name="connsiteY6" fmla="*/ 64095 h 254605"/>
              <a:gd name="connsiteX7" fmla="*/ 223584 w 224013"/>
              <a:gd name="connsiteY7" fmla="*/ 2183 h 25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013" h="254605">
                <a:moveTo>
                  <a:pt x="223584" y="2183"/>
                </a:moveTo>
                <a:cubicBezTo>
                  <a:pt x="216440" y="16735"/>
                  <a:pt x="120926" y="121510"/>
                  <a:pt x="87059" y="151408"/>
                </a:cubicBezTo>
                <a:cubicBezTo>
                  <a:pt x="53192" y="181306"/>
                  <a:pt x="34671" y="164372"/>
                  <a:pt x="20384" y="181570"/>
                </a:cubicBezTo>
                <a:cubicBezTo>
                  <a:pt x="6097" y="198768"/>
                  <a:pt x="-3693" y="253801"/>
                  <a:pt x="1334" y="254595"/>
                </a:cubicBezTo>
                <a:cubicBezTo>
                  <a:pt x="6361" y="255389"/>
                  <a:pt x="33613" y="211733"/>
                  <a:pt x="50546" y="186333"/>
                </a:cubicBezTo>
                <a:cubicBezTo>
                  <a:pt x="67479" y="160933"/>
                  <a:pt x="89705" y="122568"/>
                  <a:pt x="102934" y="102195"/>
                </a:cubicBezTo>
                <a:cubicBezTo>
                  <a:pt x="116163" y="81822"/>
                  <a:pt x="113253" y="78118"/>
                  <a:pt x="129921" y="64095"/>
                </a:cubicBezTo>
                <a:cubicBezTo>
                  <a:pt x="146589" y="50072"/>
                  <a:pt x="230728" y="-12369"/>
                  <a:pt x="223584" y="2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65A4B6DA-0D0A-4C97-86E6-F77546A2DAD5}"/>
              </a:ext>
            </a:extLst>
          </p:cNvPr>
          <p:cNvSpPr/>
          <p:nvPr/>
        </p:nvSpPr>
        <p:spPr>
          <a:xfrm>
            <a:off x="1450633" y="7368678"/>
            <a:ext cx="165581" cy="320441"/>
          </a:xfrm>
          <a:custGeom>
            <a:avLst/>
            <a:gdLst>
              <a:gd name="connsiteX0" fmla="*/ 342 w 165581"/>
              <a:gd name="connsiteY0" fmla="*/ 11610 h 320441"/>
              <a:gd name="connsiteX1" fmla="*/ 105117 w 165581"/>
              <a:gd name="connsiteY1" fmla="*/ 14785 h 320441"/>
              <a:gd name="connsiteX2" fmla="*/ 165442 w 165581"/>
              <a:gd name="connsiteY2" fmla="*/ 133847 h 320441"/>
              <a:gd name="connsiteX3" fmla="*/ 89242 w 165581"/>
              <a:gd name="connsiteY3" fmla="*/ 317997 h 320441"/>
              <a:gd name="connsiteX4" fmla="*/ 143217 w 165581"/>
              <a:gd name="connsiteY4" fmla="*/ 230685 h 320441"/>
              <a:gd name="connsiteX5" fmla="*/ 143217 w 165581"/>
              <a:gd name="connsiteY5" fmla="*/ 103685 h 320441"/>
              <a:gd name="connsiteX6" fmla="*/ 342 w 165581"/>
              <a:gd name="connsiteY6" fmla="*/ 11610 h 32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81" h="320441">
                <a:moveTo>
                  <a:pt x="342" y="11610"/>
                </a:moveTo>
                <a:cubicBezTo>
                  <a:pt x="-6008" y="-3207"/>
                  <a:pt x="77601" y="-5588"/>
                  <a:pt x="105117" y="14785"/>
                </a:cubicBezTo>
                <a:cubicBezTo>
                  <a:pt x="132633" y="35158"/>
                  <a:pt x="168088" y="83312"/>
                  <a:pt x="165442" y="133847"/>
                </a:cubicBezTo>
                <a:cubicBezTo>
                  <a:pt x="162796" y="184382"/>
                  <a:pt x="92946" y="301857"/>
                  <a:pt x="89242" y="317997"/>
                </a:cubicBezTo>
                <a:cubicBezTo>
                  <a:pt x="85538" y="334137"/>
                  <a:pt x="134221" y="266404"/>
                  <a:pt x="143217" y="230685"/>
                </a:cubicBezTo>
                <a:cubicBezTo>
                  <a:pt x="152213" y="194966"/>
                  <a:pt x="167823" y="139933"/>
                  <a:pt x="143217" y="103685"/>
                </a:cubicBezTo>
                <a:cubicBezTo>
                  <a:pt x="118611" y="67437"/>
                  <a:pt x="6692" y="26427"/>
                  <a:pt x="342" y="11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2416EEE9-6F74-4A66-A075-64515861D058}"/>
              </a:ext>
            </a:extLst>
          </p:cNvPr>
          <p:cNvSpPr/>
          <p:nvPr/>
        </p:nvSpPr>
        <p:spPr>
          <a:xfrm>
            <a:off x="1278822" y="7688082"/>
            <a:ext cx="248594" cy="284587"/>
          </a:xfrm>
          <a:custGeom>
            <a:avLst/>
            <a:gdLst>
              <a:gd name="connsiteX0" fmla="*/ 248353 w 248594"/>
              <a:gd name="connsiteY0" fmla="*/ 181 h 284587"/>
              <a:gd name="connsiteX1" fmla="*/ 186441 w 248594"/>
              <a:gd name="connsiteY1" fmla="*/ 170043 h 284587"/>
              <a:gd name="connsiteX2" fmla="*/ 703 w 248594"/>
              <a:gd name="connsiteY2" fmla="*/ 284343 h 284587"/>
              <a:gd name="connsiteX3" fmla="*/ 124528 w 248594"/>
              <a:gd name="connsiteY3" fmla="*/ 198618 h 284587"/>
              <a:gd name="connsiteX4" fmla="*/ 168978 w 248594"/>
              <a:gd name="connsiteY4" fmla="*/ 138293 h 284587"/>
              <a:gd name="connsiteX5" fmla="*/ 248353 w 248594"/>
              <a:gd name="connsiteY5" fmla="*/ 181 h 28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594" h="284587">
                <a:moveTo>
                  <a:pt x="248353" y="181"/>
                </a:moveTo>
                <a:cubicBezTo>
                  <a:pt x="251263" y="5473"/>
                  <a:pt x="227716" y="122683"/>
                  <a:pt x="186441" y="170043"/>
                </a:cubicBezTo>
                <a:cubicBezTo>
                  <a:pt x="145166" y="217403"/>
                  <a:pt x="11022" y="279581"/>
                  <a:pt x="703" y="284343"/>
                </a:cubicBezTo>
                <a:cubicBezTo>
                  <a:pt x="-9616" y="289105"/>
                  <a:pt x="96482" y="222960"/>
                  <a:pt x="124528" y="198618"/>
                </a:cubicBezTo>
                <a:cubicBezTo>
                  <a:pt x="152574" y="174276"/>
                  <a:pt x="149134" y="170043"/>
                  <a:pt x="168978" y="138293"/>
                </a:cubicBezTo>
                <a:cubicBezTo>
                  <a:pt x="188822" y="106543"/>
                  <a:pt x="245443" y="-5111"/>
                  <a:pt x="248353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1A2FA0BA-55A1-4E50-AC13-2B9CBB00B099}"/>
              </a:ext>
            </a:extLst>
          </p:cNvPr>
          <p:cNvSpPr/>
          <p:nvPr/>
        </p:nvSpPr>
        <p:spPr>
          <a:xfrm>
            <a:off x="960059" y="8132558"/>
            <a:ext cx="80166" cy="165358"/>
          </a:xfrm>
          <a:custGeom>
            <a:avLst/>
            <a:gdLst>
              <a:gd name="connsiteX0" fmla="*/ 32129 w 80166"/>
              <a:gd name="connsiteY0" fmla="*/ 205 h 165358"/>
              <a:gd name="connsiteX1" fmla="*/ 21016 w 80166"/>
              <a:gd name="connsiteY1" fmla="*/ 77992 h 165358"/>
              <a:gd name="connsiteX2" fmla="*/ 79754 w 80166"/>
              <a:gd name="connsiteY2" fmla="*/ 163717 h 165358"/>
              <a:gd name="connsiteX3" fmla="*/ 44829 w 80166"/>
              <a:gd name="connsiteY3" fmla="*/ 131967 h 165358"/>
              <a:gd name="connsiteX4" fmla="*/ 379 w 80166"/>
              <a:gd name="connsiteY4" fmla="*/ 101805 h 165358"/>
              <a:gd name="connsiteX5" fmla="*/ 32129 w 80166"/>
              <a:gd name="connsiteY5" fmla="*/ 205 h 16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66" h="165358">
                <a:moveTo>
                  <a:pt x="32129" y="205"/>
                </a:moveTo>
                <a:cubicBezTo>
                  <a:pt x="35568" y="-3764"/>
                  <a:pt x="13079" y="50740"/>
                  <a:pt x="21016" y="77992"/>
                </a:cubicBezTo>
                <a:cubicBezTo>
                  <a:pt x="28953" y="105244"/>
                  <a:pt x="75785" y="154721"/>
                  <a:pt x="79754" y="163717"/>
                </a:cubicBezTo>
                <a:cubicBezTo>
                  <a:pt x="83723" y="172713"/>
                  <a:pt x="58058" y="142286"/>
                  <a:pt x="44829" y="131967"/>
                </a:cubicBezTo>
                <a:cubicBezTo>
                  <a:pt x="31600" y="121648"/>
                  <a:pt x="4612" y="119003"/>
                  <a:pt x="379" y="101805"/>
                </a:cubicBezTo>
                <a:cubicBezTo>
                  <a:pt x="-3854" y="84607"/>
                  <a:pt x="28690" y="4174"/>
                  <a:pt x="32129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EE427785-21D8-40C3-A2FC-D24FDD6DD932}"/>
              </a:ext>
            </a:extLst>
          </p:cNvPr>
          <p:cNvSpPr/>
          <p:nvPr/>
        </p:nvSpPr>
        <p:spPr>
          <a:xfrm>
            <a:off x="1263360" y="7946815"/>
            <a:ext cx="103437" cy="160573"/>
          </a:xfrm>
          <a:custGeom>
            <a:avLst/>
            <a:gdLst>
              <a:gd name="connsiteX0" fmla="*/ 290 w 103437"/>
              <a:gd name="connsiteY0" fmla="*/ 210 h 160573"/>
              <a:gd name="connsiteX1" fmla="*/ 68553 w 103437"/>
              <a:gd name="connsiteY1" fmla="*/ 60535 h 160573"/>
              <a:gd name="connsiteX2" fmla="*/ 28865 w 103437"/>
              <a:gd name="connsiteY2" fmla="*/ 160548 h 160573"/>
              <a:gd name="connsiteX3" fmla="*/ 81253 w 103437"/>
              <a:gd name="connsiteY3" fmla="*/ 70060 h 160573"/>
              <a:gd name="connsiteX4" fmla="*/ 100303 w 103437"/>
              <a:gd name="connsiteY4" fmla="*/ 41485 h 160573"/>
              <a:gd name="connsiteX5" fmla="*/ 290 w 103437"/>
              <a:gd name="connsiteY5" fmla="*/ 210 h 16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7" h="160573">
                <a:moveTo>
                  <a:pt x="290" y="210"/>
                </a:moveTo>
                <a:cubicBezTo>
                  <a:pt x="-5002" y="3385"/>
                  <a:pt x="63791" y="33812"/>
                  <a:pt x="68553" y="60535"/>
                </a:cubicBezTo>
                <a:cubicBezTo>
                  <a:pt x="73315" y="87258"/>
                  <a:pt x="26748" y="158960"/>
                  <a:pt x="28865" y="160548"/>
                </a:cubicBezTo>
                <a:cubicBezTo>
                  <a:pt x="30982" y="162136"/>
                  <a:pt x="69347" y="89904"/>
                  <a:pt x="81253" y="70060"/>
                </a:cubicBezTo>
                <a:cubicBezTo>
                  <a:pt x="93159" y="50216"/>
                  <a:pt x="110622" y="52333"/>
                  <a:pt x="100303" y="41485"/>
                </a:cubicBezTo>
                <a:cubicBezTo>
                  <a:pt x="89984" y="30637"/>
                  <a:pt x="5582" y="-2965"/>
                  <a:pt x="29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8840629B-CEC5-4C30-85EC-D6EA74924F45}"/>
              </a:ext>
            </a:extLst>
          </p:cNvPr>
          <p:cNvSpPr/>
          <p:nvPr/>
        </p:nvSpPr>
        <p:spPr>
          <a:xfrm>
            <a:off x="1093492" y="8043580"/>
            <a:ext cx="186052" cy="294183"/>
          </a:xfrm>
          <a:custGeom>
            <a:avLst/>
            <a:gdLst>
              <a:gd name="connsiteX0" fmla="*/ 186033 w 186052"/>
              <a:gd name="connsiteY0" fmla="*/ 283 h 294183"/>
              <a:gd name="connsiteX1" fmla="*/ 132058 w 186052"/>
              <a:gd name="connsiteY1" fmla="*/ 217770 h 294183"/>
              <a:gd name="connsiteX2" fmla="*/ 296 w 186052"/>
              <a:gd name="connsiteY2" fmla="*/ 293970 h 294183"/>
              <a:gd name="connsiteX3" fmla="*/ 97133 w 186052"/>
              <a:gd name="connsiteY3" fmla="*/ 238408 h 294183"/>
              <a:gd name="connsiteX4" fmla="*/ 127296 w 186052"/>
              <a:gd name="connsiteY4" fmla="*/ 173320 h 294183"/>
              <a:gd name="connsiteX5" fmla="*/ 186033 w 186052"/>
              <a:gd name="connsiteY5" fmla="*/ 283 h 2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52" h="294183">
                <a:moveTo>
                  <a:pt x="186033" y="283"/>
                </a:moveTo>
                <a:cubicBezTo>
                  <a:pt x="186827" y="7691"/>
                  <a:pt x="163014" y="168822"/>
                  <a:pt x="132058" y="217770"/>
                </a:cubicBezTo>
                <a:cubicBezTo>
                  <a:pt x="101102" y="266718"/>
                  <a:pt x="6117" y="290530"/>
                  <a:pt x="296" y="293970"/>
                </a:cubicBezTo>
                <a:cubicBezTo>
                  <a:pt x="-5525" y="297410"/>
                  <a:pt x="75966" y="258516"/>
                  <a:pt x="97133" y="238408"/>
                </a:cubicBezTo>
                <a:cubicBezTo>
                  <a:pt x="118300" y="218300"/>
                  <a:pt x="109569" y="214066"/>
                  <a:pt x="127296" y="173320"/>
                </a:cubicBezTo>
                <a:cubicBezTo>
                  <a:pt x="145023" y="132574"/>
                  <a:pt x="185239" y="-7125"/>
                  <a:pt x="186033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9DC56994-70D7-44E8-BD36-1EC9B96B7100}"/>
              </a:ext>
            </a:extLst>
          </p:cNvPr>
          <p:cNvSpPr/>
          <p:nvPr/>
        </p:nvSpPr>
        <p:spPr>
          <a:xfrm>
            <a:off x="1276348" y="7383294"/>
            <a:ext cx="188127" cy="231672"/>
          </a:xfrm>
          <a:custGeom>
            <a:avLst/>
            <a:gdLst>
              <a:gd name="connsiteX0" fmla="*/ 166690 w 188127"/>
              <a:gd name="connsiteY0" fmla="*/ 169 h 231672"/>
              <a:gd name="connsiteX1" fmla="*/ 180977 w 188127"/>
              <a:gd name="connsiteY1" fmla="*/ 133519 h 231672"/>
              <a:gd name="connsiteX2" fmla="*/ 138115 w 188127"/>
              <a:gd name="connsiteY2" fmla="*/ 181144 h 231672"/>
              <a:gd name="connsiteX3" fmla="*/ 2 w 188127"/>
              <a:gd name="connsiteY3" fmla="*/ 230356 h 231672"/>
              <a:gd name="connsiteX4" fmla="*/ 134940 w 188127"/>
              <a:gd name="connsiteY4" fmla="*/ 212894 h 231672"/>
              <a:gd name="connsiteX5" fmla="*/ 187327 w 188127"/>
              <a:gd name="connsiteY5" fmla="*/ 163681 h 231672"/>
              <a:gd name="connsiteX6" fmla="*/ 166690 w 188127"/>
              <a:gd name="connsiteY6" fmla="*/ 169 h 2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27" h="231672">
                <a:moveTo>
                  <a:pt x="166690" y="169"/>
                </a:moveTo>
                <a:cubicBezTo>
                  <a:pt x="165632" y="-4858"/>
                  <a:pt x="185740" y="103357"/>
                  <a:pt x="180977" y="133519"/>
                </a:cubicBezTo>
                <a:cubicBezTo>
                  <a:pt x="176215" y="163682"/>
                  <a:pt x="168277" y="165005"/>
                  <a:pt x="138115" y="181144"/>
                </a:cubicBezTo>
                <a:cubicBezTo>
                  <a:pt x="107953" y="197283"/>
                  <a:pt x="531" y="225064"/>
                  <a:pt x="2" y="230356"/>
                </a:cubicBezTo>
                <a:cubicBezTo>
                  <a:pt x="-527" y="235648"/>
                  <a:pt x="103719" y="224006"/>
                  <a:pt x="134940" y="212894"/>
                </a:cubicBezTo>
                <a:cubicBezTo>
                  <a:pt x="166161" y="201782"/>
                  <a:pt x="181771" y="195696"/>
                  <a:pt x="187327" y="163681"/>
                </a:cubicBezTo>
                <a:cubicBezTo>
                  <a:pt x="192883" y="131666"/>
                  <a:pt x="167748" y="5196"/>
                  <a:pt x="166690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6ADA859A-0A0D-4C1E-983E-CA96BBDF9CE6}"/>
              </a:ext>
            </a:extLst>
          </p:cNvPr>
          <p:cNvSpPr/>
          <p:nvPr/>
        </p:nvSpPr>
        <p:spPr>
          <a:xfrm>
            <a:off x="1270283" y="7374732"/>
            <a:ext cx="226735" cy="223084"/>
          </a:xfrm>
          <a:custGeom>
            <a:avLst/>
            <a:gdLst>
              <a:gd name="connsiteX0" fmla="*/ 1305 w 226735"/>
              <a:gd name="connsiteY0" fmla="*/ 223043 h 223084"/>
              <a:gd name="connsiteX1" fmla="*/ 93380 w 226735"/>
              <a:gd name="connsiteY1" fmla="*/ 37306 h 223084"/>
              <a:gd name="connsiteX2" fmla="*/ 169580 w 226735"/>
              <a:gd name="connsiteY2" fmla="*/ 3968 h 223084"/>
              <a:gd name="connsiteX3" fmla="*/ 226730 w 226735"/>
              <a:gd name="connsiteY3" fmla="*/ 2381 h 223084"/>
              <a:gd name="connsiteX4" fmla="*/ 166405 w 226735"/>
              <a:gd name="connsiteY4" fmla="*/ 19843 h 223084"/>
              <a:gd name="connsiteX5" fmla="*/ 1305 w 226735"/>
              <a:gd name="connsiteY5" fmla="*/ 223043 h 2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35" h="223084">
                <a:moveTo>
                  <a:pt x="1305" y="223043"/>
                </a:moveTo>
                <a:cubicBezTo>
                  <a:pt x="-10866" y="225954"/>
                  <a:pt x="65334" y="73818"/>
                  <a:pt x="93380" y="37306"/>
                </a:cubicBezTo>
                <a:cubicBezTo>
                  <a:pt x="121426" y="794"/>
                  <a:pt x="147355" y="9789"/>
                  <a:pt x="169580" y="3968"/>
                </a:cubicBezTo>
                <a:cubicBezTo>
                  <a:pt x="191805" y="-1853"/>
                  <a:pt x="227259" y="-265"/>
                  <a:pt x="226730" y="2381"/>
                </a:cubicBezTo>
                <a:cubicBezTo>
                  <a:pt x="226201" y="5027"/>
                  <a:pt x="201330" y="-11642"/>
                  <a:pt x="166405" y="19843"/>
                </a:cubicBezTo>
                <a:cubicBezTo>
                  <a:pt x="131480" y="51328"/>
                  <a:pt x="13476" y="220132"/>
                  <a:pt x="1305" y="223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CD38AB34-3617-4FE4-8255-C548D3133399}"/>
              </a:ext>
            </a:extLst>
          </p:cNvPr>
          <p:cNvSpPr/>
          <p:nvPr/>
        </p:nvSpPr>
        <p:spPr>
          <a:xfrm>
            <a:off x="1348585" y="8137406"/>
            <a:ext cx="57129" cy="154509"/>
          </a:xfrm>
          <a:custGeom>
            <a:avLst/>
            <a:gdLst>
              <a:gd name="connsiteX0" fmla="*/ 21428 w 57129"/>
              <a:gd name="connsiteY0" fmla="*/ 119 h 154509"/>
              <a:gd name="connsiteX1" fmla="*/ 32540 w 57129"/>
              <a:gd name="connsiteY1" fmla="*/ 112832 h 154509"/>
              <a:gd name="connsiteX2" fmla="*/ 56353 w 57129"/>
              <a:gd name="connsiteY2" fmla="*/ 154107 h 154509"/>
              <a:gd name="connsiteX3" fmla="*/ 790 w 57129"/>
              <a:gd name="connsiteY3" fmla="*/ 92194 h 154509"/>
              <a:gd name="connsiteX4" fmla="*/ 21428 w 57129"/>
              <a:gd name="connsiteY4" fmla="*/ 119 h 15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9" h="154509">
                <a:moveTo>
                  <a:pt x="21428" y="119"/>
                </a:moveTo>
                <a:cubicBezTo>
                  <a:pt x="26720" y="3559"/>
                  <a:pt x="26719" y="87167"/>
                  <a:pt x="32540" y="112832"/>
                </a:cubicBezTo>
                <a:cubicBezTo>
                  <a:pt x="38361" y="138497"/>
                  <a:pt x="61645" y="157547"/>
                  <a:pt x="56353" y="154107"/>
                </a:cubicBezTo>
                <a:cubicBezTo>
                  <a:pt x="51061" y="150667"/>
                  <a:pt x="5817" y="115742"/>
                  <a:pt x="790" y="92194"/>
                </a:cubicBezTo>
                <a:cubicBezTo>
                  <a:pt x="-4237" y="68646"/>
                  <a:pt x="16136" y="-3321"/>
                  <a:pt x="2142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B4F3E61C-39B1-40EA-9336-F826ED64CC57}"/>
              </a:ext>
            </a:extLst>
          </p:cNvPr>
          <p:cNvSpPr/>
          <p:nvPr/>
        </p:nvSpPr>
        <p:spPr>
          <a:xfrm>
            <a:off x="1420655" y="8299449"/>
            <a:ext cx="205898" cy="231488"/>
          </a:xfrm>
          <a:custGeom>
            <a:avLst/>
            <a:gdLst>
              <a:gd name="connsiteX0" fmla="*/ 158 w 205898"/>
              <a:gd name="connsiteY0" fmla="*/ 1 h 231488"/>
              <a:gd name="connsiteX1" fmla="*/ 111283 w 205898"/>
              <a:gd name="connsiteY1" fmla="*/ 82551 h 231488"/>
              <a:gd name="connsiteX2" fmla="*/ 203358 w 205898"/>
              <a:gd name="connsiteY2" fmla="*/ 230189 h 231488"/>
              <a:gd name="connsiteX3" fmla="*/ 176370 w 205898"/>
              <a:gd name="connsiteY3" fmla="*/ 150814 h 231488"/>
              <a:gd name="connsiteX4" fmla="*/ 136683 w 205898"/>
              <a:gd name="connsiteY4" fmla="*/ 84139 h 231488"/>
              <a:gd name="connsiteX5" fmla="*/ 158 w 205898"/>
              <a:gd name="connsiteY5" fmla="*/ 1 h 23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898" h="231488">
                <a:moveTo>
                  <a:pt x="158" y="1"/>
                </a:moveTo>
                <a:cubicBezTo>
                  <a:pt x="-4075" y="-264"/>
                  <a:pt x="77416" y="44186"/>
                  <a:pt x="111283" y="82551"/>
                </a:cubicBezTo>
                <a:cubicBezTo>
                  <a:pt x="145150" y="120916"/>
                  <a:pt x="192510" y="218812"/>
                  <a:pt x="203358" y="230189"/>
                </a:cubicBezTo>
                <a:cubicBezTo>
                  <a:pt x="214206" y="241566"/>
                  <a:pt x="187482" y="175156"/>
                  <a:pt x="176370" y="150814"/>
                </a:cubicBezTo>
                <a:cubicBezTo>
                  <a:pt x="165258" y="126472"/>
                  <a:pt x="168433" y="111126"/>
                  <a:pt x="136683" y="84139"/>
                </a:cubicBezTo>
                <a:cubicBezTo>
                  <a:pt x="104933" y="57152"/>
                  <a:pt x="4391" y="266"/>
                  <a:pt x="1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9E956108-3E53-405D-9674-67FCDBAD9D6A}"/>
              </a:ext>
            </a:extLst>
          </p:cNvPr>
          <p:cNvSpPr/>
          <p:nvPr/>
        </p:nvSpPr>
        <p:spPr>
          <a:xfrm>
            <a:off x="1222640" y="8694566"/>
            <a:ext cx="255377" cy="189203"/>
          </a:xfrm>
          <a:custGeom>
            <a:avLst/>
            <a:gdLst>
              <a:gd name="connsiteX0" fmla="*/ 1323 w 255377"/>
              <a:gd name="connsiteY0" fmla="*/ 172 h 189203"/>
              <a:gd name="connsiteX1" fmla="*/ 202935 w 255377"/>
              <a:gd name="connsiteY1" fmla="*/ 117647 h 189203"/>
              <a:gd name="connsiteX2" fmla="*/ 255323 w 255377"/>
              <a:gd name="connsiteY2" fmla="*/ 189084 h 189203"/>
              <a:gd name="connsiteX3" fmla="*/ 210873 w 255377"/>
              <a:gd name="connsiteY3" fmla="*/ 133522 h 189203"/>
              <a:gd name="connsiteX4" fmla="*/ 118798 w 255377"/>
              <a:gd name="connsiteY4" fmla="*/ 92247 h 189203"/>
              <a:gd name="connsiteX5" fmla="*/ 1323 w 255377"/>
              <a:gd name="connsiteY5" fmla="*/ 172 h 18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377" h="189203">
                <a:moveTo>
                  <a:pt x="1323" y="172"/>
                </a:moveTo>
                <a:cubicBezTo>
                  <a:pt x="15346" y="4405"/>
                  <a:pt x="160602" y="86162"/>
                  <a:pt x="202935" y="117647"/>
                </a:cubicBezTo>
                <a:cubicBezTo>
                  <a:pt x="245268" y="149132"/>
                  <a:pt x="254000" y="186438"/>
                  <a:pt x="255323" y="189084"/>
                </a:cubicBezTo>
                <a:cubicBezTo>
                  <a:pt x="256646" y="191730"/>
                  <a:pt x="233627" y="149661"/>
                  <a:pt x="210873" y="133522"/>
                </a:cubicBezTo>
                <a:cubicBezTo>
                  <a:pt x="188119" y="117383"/>
                  <a:pt x="148960" y="113678"/>
                  <a:pt x="118798" y="92247"/>
                </a:cubicBezTo>
                <a:cubicBezTo>
                  <a:pt x="88636" y="70816"/>
                  <a:pt x="-12700" y="-4061"/>
                  <a:pt x="1323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095CA36F-85BA-41E5-8E07-2F56F2EC1DFF}"/>
              </a:ext>
            </a:extLst>
          </p:cNvPr>
          <p:cNvSpPr/>
          <p:nvPr/>
        </p:nvSpPr>
        <p:spPr>
          <a:xfrm>
            <a:off x="1147357" y="8399459"/>
            <a:ext cx="186847" cy="219098"/>
          </a:xfrm>
          <a:custGeom>
            <a:avLst/>
            <a:gdLst>
              <a:gd name="connsiteX0" fmla="*/ 406 w 186847"/>
              <a:gd name="connsiteY0" fmla="*/ 4 h 219098"/>
              <a:gd name="connsiteX1" fmla="*/ 111531 w 186847"/>
              <a:gd name="connsiteY1" fmla="*/ 66679 h 219098"/>
              <a:gd name="connsiteX2" fmla="*/ 186143 w 186847"/>
              <a:gd name="connsiteY2" fmla="*/ 217491 h 219098"/>
              <a:gd name="connsiteX3" fmla="*/ 144868 w 186847"/>
              <a:gd name="connsiteY3" fmla="*/ 141291 h 219098"/>
              <a:gd name="connsiteX4" fmla="*/ 76606 w 186847"/>
              <a:gd name="connsiteY4" fmla="*/ 63504 h 219098"/>
              <a:gd name="connsiteX5" fmla="*/ 406 w 186847"/>
              <a:gd name="connsiteY5" fmla="*/ 4 h 2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847" h="219098">
                <a:moveTo>
                  <a:pt x="406" y="4"/>
                </a:moveTo>
                <a:cubicBezTo>
                  <a:pt x="6227" y="533"/>
                  <a:pt x="80575" y="30431"/>
                  <a:pt x="111531" y="66679"/>
                </a:cubicBezTo>
                <a:cubicBezTo>
                  <a:pt x="142487" y="102927"/>
                  <a:pt x="180587" y="205056"/>
                  <a:pt x="186143" y="217491"/>
                </a:cubicBezTo>
                <a:cubicBezTo>
                  <a:pt x="191699" y="229926"/>
                  <a:pt x="163124" y="166955"/>
                  <a:pt x="144868" y="141291"/>
                </a:cubicBezTo>
                <a:cubicBezTo>
                  <a:pt x="126612" y="115627"/>
                  <a:pt x="100418" y="85464"/>
                  <a:pt x="76606" y="63504"/>
                </a:cubicBezTo>
                <a:cubicBezTo>
                  <a:pt x="52794" y="41544"/>
                  <a:pt x="-5415" y="-525"/>
                  <a:pt x="40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14FC4A27-D6D3-484D-A447-864C51182AFF}"/>
              </a:ext>
            </a:extLst>
          </p:cNvPr>
          <p:cNvSpPr/>
          <p:nvPr/>
        </p:nvSpPr>
        <p:spPr>
          <a:xfrm>
            <a:off x="1284089" y="8124803"/>
            <a:ext cx="70177" cy="184813"/>
          </a:xfrm>
          <a:custGeom>
            <a:avLst/>
            <a:gdLst>
              <a:gd name="connsiteX0" fmla="*/ 52586 w 70177"/>
              <a:gd name="connsiteY0" fmla="*/ 22 h 184813"/>
              <a:gd name="connsiteX1" fmla="*/ 17661 w 70177"/>
              <a:gd name="connsiteY1" fmla="*/ 109560 h 184813"/>
              <a:gd name="connsiteX2" fmla="*/ 70049 w 70177"/>
              <a:gd name="connsiteY2" fmla="*/ 184172 h 184813"/>
              <a:gd name="connsiteX3" fmla="*/ 33536 w 70177"/>
              <a:gd name="connsiteY3" fmla="*/ 147660 h 184813"/>
              <a:gd name="connsiteX4" fmla="*/ 199 w 70177"/>
              <a:gd name="connsiteY4" fmla="*/ 100035 h 184813"/>
              <a:gd name="connsiteX5" fmla="*/ 52586 w 70177"/>
              <a:gd name="connsiteY5" fmla="*/ 22 h 18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77" h="184813">
                <a:moveTo>
                  <a:pt x="52586" y="22"/>
                </a:moveTo>
                <a:cubicBezTo>
                  <a:pt x="55496" y="1609"/>
                  <a:pt x="14750" y="78868"/>
                  <a:pt x="17661" y="109560"/>
                </a:cubicBezTo>
                <a:cubicBezTo>
                  <a:pt x="20572" y="140252"/>
                  <a:pt x="67403" y="177822"/>
                  <a:pt x="70049" y="184172"/>
                </a:cubicBezTo>
                <a:cubicBezTo>
                  <a:pt x="72695" y="190522"/>
                  <a:pt x="33536" y="147660"/>
                  <a:pt x="33536" y="147660"/>
                </a:cubicBezTo>
                <a:cubicBezTo>
                  <a:pt x="21894" y="133637"/>
                  <a:pt x="-2447" y="120408"/>
                  <a:pt x="199" y="100035"/>
                </a:cubicBezTo>
                <a:cubicBezTo>
                  <a:pt x="2845" y="79662"/>
                  <a:pt x="49676" y="-1565"/>
                  <a:pt x="5258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1C0197AC-8FDB-4AE4-B849-D2DE5FAF68CA}"/>
              </a:ext>
            </a:extLst>
          </p:cNvPr>
          <p:cNvSpPr/>
          <p:nvPr/>
        </p:nvSpPr>
        <p:spPr>
          <a:xfrm>
            <a:off x="1306876" y="8400201"/>
            <a:ext cx="66360" cy="137598"/>
          </a:xfrm>
          <a:custGeom>
            <a:avLst/>
            <a:gdLst>
              <a:gd name="connsiteX0" fmla="*/ 66312 w 66360"/>
              <a:gd name="connsiteY0" fmla="*/ 849 h 137598"/>
              <a:gd name="connsiteX1" fmla="*/ 12337 w 66360"/>
              <a:gd name="connsiteY1" fmla="*/ 86574 h 137598"/>
              <a:gd name="connsiteX2" fmla="*/ 39324 w 66360"/>
              <a:gd name="connsiteY2" fmla="*/ 137374 h 137598"/>
              <a:gd name="connsiteX3" fmla="*/ 9162 w 66360"/>
              <a:gd name="connsiteY3" fmla="*/ 67524 h 137598"/>
              <a:gd name="connsiteX4" fmla="*/ 1224 w 66360"/>
              <a:gd name="connsiteY4" fmla="*/ 43712 h 137598"/>
              <a:gd name="connsiteX5" fmla="*/ 66312 w 66360"/>
              <a:gd name="connsiteY5" fmla="*/ 849 h 13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60" h="137598">
                <a:moveTo>
                  <a:pt x="66312" y="849"/>
                </a:moveTo>
                <a:cubicBezTo>
                  <a:pt x="68164" y="7993"/>
                  <a:pt x="16835" y="63820"/>
                  <a:pt x="12337" y="86574"/>
                </a:cubicBezTo>
                <a:cubicBezTo>
                  <a:pt x="7839" y="109328"/>
                  <a:pt x="39853" y="140549"/>
                  <a:pt x="39324" y="137374"/>
                </a:cubicBezTo>
                <a:cubicBezTo>
                  <a:pt x="38795" y="134199"/>
                  <a:pt x="15512" y="83134"/>
                  <a:pt x="9162" y="67524"/>
                </a:cubicBezTo>
                <a:cubicBezTo>
                  <a:pt x="2812" y="51914"/>
                  <a:pt x="-2480" y="53766"/>
                  <a:pt x="1224" y="43712"/>
                </a:cubicBezTo>
                <a:cubicBezTo>
                  <a:pt x="4928" y="33658"/>
                  <a:pt x="64460" y="-6295"/>
                  <a:pt x="66312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3E445FC1-4CFA-41E8-944A-5A2152A5EE1A}"/>
              </a:ext>
            </a:extLst>
          </p:cNvPr>
          <p:cNvSpPr/>
          <p:nvPr/>
        </p:nvSpPr>
        <p:spPr>
          <a:xfrm>
            <a:off x="1311138" y="8667743"/>
            <a:ext cx="208834" cy="170125"/>
          </a:xfrm>
          <a:custGeom>
            <a:avLst/>
            <a:gdLst>
              <a:gd name="connsiteX0" fmla="*/ 137 w 208834"/>
              <a:gd name="connsiteY0" fmla="*/ 7 h 170125"/>
              <a:gd name="connsiteX1" fmla="*/ 125550 w 208834"/>
              <a:gd name="connsiteY1" fmla="*/ 84145 h 170125"/>
              <a:gd name="connsiteX2" fmla="*/ 208100 w 208834"/>
              <a:gd name="connsiteY2" fmla="*/ 169870 h 170125"/>
              <a:gd name="connsiteX3" fmla="*/ 165237 w 208834"/>
              <a:gd name="connsiteY3" fmla="*/ 109545 h 170125"/>
              <a:gd name="connsiteX4" fmla="*/ 150950 w 208834"/>
              <a:gd name="connsiteY4" fmla="*/ 79382 h 170125"/>
              <a:gd name="connsiteX5" fmla="*/ 137 w 208834"/>
              <a:gd name="connsiteY5" fmla="*/ 7 h 1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34" h="170125">
                <a:moveTo>
                  <a:pt x="137" y="7"/>
                </a:moveTo>
                <a:cubicBezTo>
                  <a:pt x="-4096" y="801"/>
                  <a:pt x="90890" y="55835"/>
                  <a:pt x="125550" y="84145"/>
                </a:cubicBezTo>
                <a:cubicBezTo>
                  <a:pt x="160210" y="112455"/>
                  <a:pt x="201486" y="165637"/>
                  <a:pt x="208100" y="169870"/>
                </a:cubicBezTo>
                <a:cubicBezTo>
                  <a:pt x="214714" y="174103"/>
                  <a:pt x="174762" y="124626"/>
                  <a:pt x="165237" y="109545"/>
                </a:cubicBezTo>
                <a:cubicBezTo>
                  <a:pt x="155712" y="94464"/>
                  <a:pt x="175292" y="95786"/>
                  <a:pt x="150950" y="79382"/>
                </a:cubicBezTo>
                <a:cubicBezTo>
                  <a:pt x="126608" y="62978"/>
                  <a:pt x="4370" y="-787"/>
                  <a:pt x="13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6DF7FA30-FBE4-4459-84DF-E8697C93CA30}"/>
              </a:ext>
            </a:extLst>
          </p:cNvPr>
          <p:cNvSpPr/>
          <p:nvPr/>
        </p:nvSpPr>
        <p:spPr>
          <a:xfrm>
            <a:off x="1433470" y="8449636"/>
            <a:ext cx="154453" cy="157789"/>
          </a:xfrm>
          <a:custGeom>
            <a:avLst/>
            <a:gdLst>
              <a:gd name="connsiteX0" fmla="*/ 43 w 154453"/>
              <a:gd name="connsiteY0" fmla="*/ 627 h 157789"/>
              <a:gd name="connsiteX1" fmla="*/ 119105 w 154453"/>
              <a:gd name="connsiteY1" fmla="*/ 73652 h 157789"/>
              <a:gd name="connsiteX2" fmla="*/ 154030 w 154453"/>
              <a:gd name="connsiteY2" fmla="*/ 157789 h 157789"/>
              <a:gd name="connsiteX3" fmla="*/ 138155 w 154453"/>
              <a:gd name="connsiteY3" fmla="*/ 75239 h 157789"/>
              <a:gd name="connsiteX4" fmla="*/ 133393 w 154453"/>
              <a:gd name="connsiteY4" fmla="*/ 40314 h 157789"/>
              <a:gd name="connsiteX5" fmla="*/ 43 w 154453"/>
              <a:gd name="connsiteY5" fmla="*/ 627 h 15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53" h="157789">
                <a:moveTo>
                  <a:pt x="43" y="627"/>
                </a:moveTo>
                <a:cubicBezTo>
                  <a:pt x="-2338" y="6183"/>
                  <a:pt x="93441" y="47458"/>
                  <a:pt x="119105" y="73652"/>
                </a:cubicBezTo>
                <a:cubicBezTo>
                  <a:pt x="144769" y="99846"/>
                  <a:pt x="150855" y="157525"/>
                  <a:pt x="154030" y="157789"/>
                </a:cubicBezTo>
                <a:cubicBezTo>
                  <a:pt x="157205" y="158054"/>
                  <a:pt x="141594" y="94818"/>
                  <a:pt x="138155" y="75239"/>
                </a:cubicBezTo>
                <a:cubicBezTo>
                  <a:pt x="134716" y="55660"/>
                  <a:pt x="156412" y="52749"/>
                  <a:pt x="133393" y="40314"/>
                </a:cubicBezTo>
                <a:cubicBezTo>
                  <a:pt x="110374" y="27879"/>
                  <a:pt x="2424" y="-4929"/>
                  <a:pt x="43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1652BCEC-AF3E-405E-B8BA-3B39898429DF}"/>
              </a:ext>
            </a:extLst>
          </p:cNvPr>
          <p:cNvSpPr/>
          <p:nvPr/>
        </p:nvSpPr>
        <p:spPr>
          <a:xfrm>
            <a:off x="1131253" y="8467082"/>
            <a:ext cx="102377" cy="123293"/>
          </a:xfrm>
          <a:custGeom>
            <a:avLst/>
            <a:gdLst>
              <a:gd name="connsiteX0" fmla="*/ 3810 w 102377"/>
              <a:gd name="connsiteY0" fmla="*/ 643 h 123293"/>
              <a:gd name="connsiteX1" fmla="*/ 46672 w 102377"/>
              <a:gd name="connsiteY1" fmla="*/ 91131 h 123293"/>
              <a:gd name="connsiteX2" fmla="*/ 102235 w 102377"/>
              <a:gd name="connsiteY2" fmla="*/ 122881 h 123293"/>
              <a:gd name="connsiteX3" fmla="*/ 60960 w 102377"/>
              <a:gd name="connsiteY3" fmla="*/ 105418 h 123293"/>
              <a:gd name="connsiteX4" fmla="*/ 8572 w 102377"/>
              <a:gd name="connsiteY4" fmla="*/ 53031 h 123293"/>
              <a:gd name="connsiteX5" fmla="*/ 3810 w 102377"/>
              <a:gd name="connsiteY5" fmla="*/ 643 h 1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77" h="123293">
                <a:moveTo>
                  <a:pt x="3810" y="643"/>
                </a:moveTo>
                <a:cubicBezTo>
                  <a:pt x="10160" y="6993"/>
                  <a:pt x="30268" y="70758"/>
                  <a:pt x="46672" y="91131"/>
                </a:cubicBezTo>
                <a:cubicBezTo>
                  <a:pt x="63076" y="111504"/>
                  <a:pt x="99854" y="120500"/>
                  <a:pt x="102235" y="122881"/>
                </a:cubicBezTo>
                <a:cubicBezTo>
                  <a:pt x="104616" y="125262"/>
                  <a:pt x="76570" y="117060"/>
                  <a:pt x="60960" y="105418"/>
                </a:cubicBezTo>
                <a:cubicBezTo>
                  <a:pt x="45350" y="93776"/>
                  <a:pt x="18097" y="69435"/>
                  <a:pt x="8572" y="53031"/>
                </a:cubicBezTo>
                <a:cubicBezTo>
                  <a:pt x="-953" y="36627"/>
                  <a:pt x="-2540" y="-5707"/>
                  <a:pt x="3810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CDD469F7-BD33-465C-A6E2-245B72DD062F}"/>
              </a:ext>
            </a:extLst>
          </p:cNvPr>
          <p:cNvSpPr/>
          <p:nvPr/>
        </p:nvSpPr>
        <p:spPr>
          <a:xfrm>
            <a:off x="1283339" y="8850361"/>
            <a:ext cx="189097" cy="91283"/>
          </a:xfrm>
          <a:custGeom>
            <a:avLst/>
            <a:gdLst>
              <a:gd name="connsiteX0" fmla="*/ 2536 w 189097"/>
              <a:gd name="connsiteY0" fmla="*/ 3127 h 91283"/>
              <a:gd name="connsiteX1" fmla="*/ 185099 w 189097"/>
              <a:gd name="connsiteY1" fmla="*/ 90439 h 91283"/>
              <a:gd name="connsiteX2" fmla="*/ 124774 w 189097"/>
              <a:gd name="connsiteY2" fmla="*/ 45989 h 91283"/>
              <a:gd name="connsiteX3" fmla="*/ 80324 w 189097"/>
              <a:gd name="connsiteY3" fmla="*/ 22177 h 91283"/>
              <a:gd name="connsiteX4" fmla="*/ 2536 w 189097"/>
              <a:gd name="connsiteY4" fmla="*/ 3127 h 9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97" h="91283">
                <a:moveTo>
                  <a:pt x="2536" y="3127"/>
                </a:moveTo>
                <a:cubicBezTo>
                  <a:pt x="19999" y="14504"/>
                  <a:pt x="164726" y="83295"/>
                  <a:pt x="185099" y="90439"/>
                </a:cubicBezTo>
                <a:cubicBezTo>
                  <a:pt x="205472" y="97583"/>
                  <a:pt x="142237" y="57366"/>
                  <a:pt x="124774" y="45989"/>
                </a:cubicBezTo>
                <a:cubicBezTo>
                  <a:pt x="107311" y="34612"/>
                  <a:pt x="97787" y="29850"/>
                  <a:pt x="80324" y="22177"/>
                </a:cubicBezTo>
                <a:cubicBezTo>
                  <a:pt x="62861" y="14504"/>
                  <a:pt x="-14927" y="-8250"/>
                  <a:pt x="2536" y="3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7F2E72B8-D621-40F1-B3F1-681E35E880B6}"/>
              </a:ext>
            </a:extLst>
          </p:cNvPr>
          <p:cNvSpPr/>
          <p:nvPr/>
        </p:nvSpPr>
        <p:spPr>
          <a:xfrm>
            <a:off x="900235" y="7851603"/>
            <a:ext cx="139455" cy="90485"/>
          </a:xfrm>
          <a:custGeom>
            <a:avLst/>
            <a:gdLst>
              <a:gd name="connsiteX0" fmla="*/ 137990 w 139455"/>
              <a:gd name="connsiteY0" fmla="*/ 172 h 90485"/>
              <a:gd name="connsiteX1" fmla="*/ 1465 w 139455"/>
              <a:gd name="connsiteY1" fmla="*/ 87485 h 90485"/>
              <a:gd name="connsiteX2" fmla="*/ 69728 w 139455"/>
              <a:gd name="connsiteY2" fmla="*/ 65260 h 90485"/>
              <a:gd name="connsiteX3" fmla="*/ 137990 w 139455"/>
              <a:gd name="connsiteY3" fmla="*/ 172 h 9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55" h="90485">
                <a:moveTo>
                  <a:pt x="137990" y="172"/>
                </a:moveTo>
                <a:cubicBezTo>
                  <a:pt x="126613" y="3876"/>
                  <a:pt x="12842" y="76637"/>
                  <a:pt x="1465" y="87485"/>
                </a:cubicBezTo>
                <a:cubicBezTo>
                  <a:pt x="-9912" y="98333"/>
                  <a:pt x="48032" y="77166"/>
                  <a:pt x="69728" y="65260"/>
                </a:cubicBezTo>
                <a:cubicBezTo>
                  <a:pt x="91424" y="53354"/>
                  <a:pt x="149367" y="-3532"/>
                  <a:pt x="13799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3C946CFD-C079-4EE2-B658-E96B26D695C1}"/>
              </a:ext>
            </a:extLst>
          </p:cNvPr>
          <p:cNvSpPr/>
          <p:nvPr/>
        </p:nvSpPr>
        <p:spPr>
          <a:xfrm>
            <a:off x="619001" y="7996135"/>
            <a:ext cx="201737" cy="268692"/>
          </a:xfrm>
          <a:custGeom>
            <a:avLst/>
            <a:gdLst>
              <a:gd name="connsiteX0" fmla="*/ 124 w 201737"/>
              <a:gd name="connsiteY0" fmla="*/ 103 h 268692"/>
              <a:gd name="connsiteX1" fmla="*/ 131887 w 201737"/>
              <a:gd name="connsiteY1" fmla="*/ 150915 h 268692"/>
              <a:gd name="connsiteX2" fmla="*/ 184274 w 201737"/>
              <a:gd name="connsiteY2" fmla="*/ 268390 h 268692"/>
              <a:gd name="connsiteX3" fmla="*/ 201737 w 201737"/>
              <a:gd name="connsiteY3" fmla="*/ 185840 h 268692"/>
              <a:gd name="connsiteX4" fmla="*/ 184274 w 201737"/>
              <a:gd name="connsiteY4" fmla="*/ 217590 h 268692"/>
              <a:gd name="connsiteX5" fmla="*/ 157287 w 201737"/>
              <a:gd name="connsiteY5" fmla="*/ 128690 h 268692"/>
              <a:gd name="connsiteX6" fmla="*/ 124 w 201737"/>
              <a:gd name="connsiteY6" fmla="*/ 103 h 2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37" h="268692">
                <a:moveTo>
                  <a:pt x="124" y="103"/>
                </a:moveTo>
                <a:cubicBezTo>
                  <a:pt x="-4109" y="3807"/>
                  <a:pt x="101195" y="106201"/>
                  <a:pt x="131887" y="150915"/>
                </a:cubicBezTo>
                <a:cubicBezTo>
                  <a:pt x="162579" y="195629"/>
                  <a:pt x="172632" y="262569"/>
                  <a:pt x="184274" y="268390"/>
                </a:cubicBezTo>
                <a:cubicBezTo>
                  <a:pt x="195916" y="274211"/>
                  <a:pt x="201737" y="194307"/>
                  <a:pt x="201737" y="185840"/>
                </a:cubicBezTo>
                <a:cubicBezTo>
                  <a:pt x="201737" y="177373"/>
                  <a:pt x="191682" y="227115"/>
                  <a:pt x="184274" y="217590"/>
                </a:cubicBezTo>
                <a:cubicBezTo>
                  <a:pt x="176866" y="208065"/>
                  <a:pt x="186656" y="164673"/>
                  <a:pt x="157287" y="128690"/>
                </a:cubicBezTo>
                <a:cubicBezTo>
                  <a:pt x="127918" y="92707"/>
                  <a:pt x="4357" y="-3601"/>
                  <a:pt x="124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10D6B09B-5A3F-4EDB-A813-AB6DC8C73540}"/>
              </a:ext>
            </a:extLst>
          </p:cNvPr>
          <p:cNvSpPr/>
          <p:nvPr/>
        </p:nvSpPr>
        <p:spPr>
          <a:xfrm>
            <a:off x="619014" y="7491331"/>
            <a:ext cx="131917" cy="476350"/>
          </a:xfrm>
          <a:custGeom>
            <a:avLst/>
            <a:gdLst>
              <a:gd name="connsiteX0" fmla="*/ 131874 w 131917"/>
              <a:gd name="connsiteY0" fmla="*/ 82 h 476350"/>
              <a:gd name="connsiteX1" fmla="*/ 77899 w 131917"/>
              <a:gd name="connsiteY1" fmla="*/ 215982 h 476350"/>
              <a:gd name="connsiteX2" fmla="*/ 22336 w 131917"/>
              <a:gd name="connsiteY2" fmla="*/ 362032 h 476350"/>
              <a:gd name="connsiteX3" fmla="*/ 111 w 131917"/>
              <a:gd name="connsiteY3" fmla="*/ 476332 h 476350"/>
              <a:gd name="connsiteX4" fmla="*/ 30274 w 131917"/>
              <a:gd name="connsiteY4" fmla="*/ 369969 h 476350"/>
              <a:gd name="connsiteX5" fmla="*/ 85836 w 131917"/>
              <a:gd name="connsiteY5" fmla="*/ 241382 h 476350"/>
              <a:gd name="connsiteX6" fmla="*/ 131874 w 131917"/>
              <a:gd name="connsiteY6" fmla="*/ 82 h 4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17" h="476350">
                <a:moveTo>
                  <a:pt x="131874" y="82"/>
                </a:moveTo>
                <a:cubicBezTo>
                  <a:pt x="130551" y="-4151"/>
                  <a:pt x="96155" y="155657"/>
                  <a:pt x="77899" y="215982"/>
                </a:cubicBezTo>
                <a:cubicBezTo>
                  <a:pt x="59643" y="276307"/>
                  <a:pt x="35301" y="318640"/>
                  <a:pt x="22336" y="362032"/>
                </a:cubicBezTo>
                <a:cubicBezTo>
                  <a:pt x="9371" y="405424"/>
                  <a:pt x="-1212" y="475009"/>
                  <a:pt x="111" y="476332"/>
                </a:cubicBezTo>
                <a:cubicBezTo>
                  <a:pt x="1434" y="477655"/>
                  <a:pt x="15987" y="409127"/>
                  <a:pt x="30274" y="369969"/>
                </a:cubicBezTo>
                <a:cubicBezTo>
                  <a:pt x="44561" y="330811"/>
                  <a:pt x="67844" y="302765"/>
                  <a:pt x="85836" y="241382"/>
                </a:cubicBezTo>
                <a:cubicBezTo>
                  <a:pt x="103828" y="179999"/>
                  <a:pt x="133197" y="4315"/>
                  <a:pt x="131874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D2E1F190-A740-454E-8A95-82F26A4BE598}"/>
              </a:ext>
            </a:extLst>
          </p:cNvPr>
          <p:cNvSpPr/>
          <p:nvPr/>
        </p:nvSpPr>
        <p:spPr>
          <a:xfrm>
            <a:off x="677073" y="7738183"/>
            <a:ext cx="58265" cy="185031"/>
          </a:xfrm>
          <a:custGeom>
            <a:avLst/>
            <a:gdLst>
              <a:gd name="connsiteX0" fmla="*/ 45240 w 58265"/>
              <a:gd name="connsiteY0" fmla="*/ 880 h 185031"/>
              <a:gd name="connsiteX1" fmla="*/ 21427 w 58265"/>
              <a:gd name="connsiteY1" fmla="*/ 131055 h 185031"/>
              <a:gd name="connsiteX2" fmla="*/ 790 w 58265"/>
              <a:gd name="connsiteY2" fmla="*/ 185030 h 185031"/>
              <a:gd name="connsiteX3" fmla="*/ 50002 w 58265"/>
              <a:gd name="connsiteY3" fmla="*/ 132642 h 185031"/>
              <a:gd name="connsiteX4" fmla="*/ 57940 w 58265"/>
              <a:gd name="connsiteY4" fmla="*/ 75492 h 185031"/>
              <a:gd name="connsiteX5" fmla="*/ 45240 w 58265"/>
              <a:gd name="connsiteY5" fmla="*/ 880 h 18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65" h="185031">
                <a:moveTo>
                  <a:pt x="45240" y="880"/>
                </a:moveTo>
                <a:cubicBezTo>
                  <a:pt x="39155" y="10140"/>
                  <a:pt x="28835" y="100363"/>
                  <a:pt x="21427" y="131055"/>
                </a:cubicBezTo>
                <a:cubicBezTo>
                  <a:pt x="14019" y="161747"/>
                  <a:pt x="-3972" y="184766"/>
                  <a:pt x="790" y="185030"/>
                </a:cubicBezTo>
                <a:cubicBezTo>
                  <a:pt x="5552" y="185294"/>
                  <a:pt x="40477" y="150898"/>
                  <a:pt x="50002" y="132642"/>
                </a:cubicBezTo>
                <a:cubicBezTo>
                  <a:pt x="59527" y="114386"/>
                  <a:pt x="58469" y="92954"/>
                  <a:pt x="57940" y="75492"/>
                </a:cubicBezTo>
                <a:cubicBezTo>
                  <a:pt x="57411" y="58030"/>
                  <a:pt x="51325" y="-8380"/>
                  <a:pt x="45240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4F291892-7514-481D-8C00-1B206759C484}"/>
              </a:ext>
            </a:extLst>
          </p:cNvPr>
          <p:cNvSpPr/>
          <p:nvPr/>
        </p:nvSpPr>
        <p:spPr>
          <a:xfrm>
            <a:off x="960404" y="7516697"/>
            <a:ext cx="60948" cy="372782"/>
          </a:xfrm>
          <a:custGeom>
            <a:avLst/>
            <a:gdLst>
              <a:gd name="connsiteX0" fmla="*/ 34 w 60948"/>
              <a:gd name="connsiteY0" fmla="*/ 116 h 372782"/>
              <a:gd name="connsiteX1" fmla="*/ 60359 w 60948"/>
              <a:gd name="connsiteY1" fmla="*/ 73141 h 372782"/>
              <a:gd name="connsiteX2" fmla="*/ 30196 w 60948"/>
              <a:gd name="connsiteY2" fmla="*/ 196966 h 372782"/>
              <a:gd name="connsiteX3" fmla="*/ 20671 w 60948"/>
              <a:gd name="connsiteY3" fmla="*/ 241416 h 372782"/>
              <a:gd name="connsiteX4" fmla="*/ 38134 w 60948"/>
              <a:gd name="connsiteY4" fmla="*/ 371591 h 372782"/>
              <a:gd name="connsiteX5" fmla="*/ 12734 w 60948"/>
              <a:gd name="connsiteY5" fmla="*/ 300153 h 372782"/>
              <a:gd name="connsiteX6" fmla="*/ 7971 w 60948"/>
              <a:gd name="connsiteY6" fmla="*/ 201728 h 372782"/>
              <a:gd name="connsiteX7" fmla="*/ 50834 w 60948"/>
              <a:gd name="connsiteY7" fmla="*/ 89016 h 372782"/>
              <a:gd name="connsiteX8" fmla="*/ 34 w 60948"/>
              <a:gd name="connsiteY8" fmla="*/ 116 h 37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48" h="372782">
                <a:moveTo>
                  <a:pt x="34" y="116"/>
                </a:moveTo>
                <a:cubicBezTo>
                  <a:pt x="1622" y="-2530"/>
                  <a:pt x="55332" y="40333"/>
                  <a:pt x="60359" y="73141"/>
                </a:cubicBezTo>
                <a:cubicBezTo>
                  <a:pt x="65386" y="105949"/>
                  <a:pt x="36811" y="168920"/>
                  <a:pt x="30196" y="196966"/>
                </a:cubicBezTo>
                <a:cubicBezTo>
                  <a:pt x="23581" y="225012"/>
                  <a:pt x="19348" y="212312"/>
                  <a:pt x="20671" y="241416"/>
                </a:cubicBezTo>
                <a:cubicBezTo>
                  <a:pt x="21994" y="270520"/>
                  <a:pt x="39457" y="361802"/>
                  <a:pt x="38134" y="371591"/>
                </a:cubicBezTo>
                <a:cubicBezTo>
                  <a:pt x="36811" y="381380"/>
                  <a:pt x="17761" y="328464"/>
                  <a:pt x="12734" y="300153"/>
                </a:cubicBezTo>
                <a:cubicBezTo>
                  <a:pt x="7707" y="271843"/>
                  <a:pt x="1621" y="236917"/>
                  <a:pt x="7971" y="201728"/>
                </a:cubicBezTo>
                <a:cubicBezTo>
                  <a:pt x="14321" y="166539"/>
                  <a:pt x="49776" y="121295"/>
                  <a:pt x="50834" y="89016"/>
                </a:cubicBezTo>
                <a:cubicBezTo>
                  <a:pt x="51892" y="56737"/>
                  <a:pt x="-1554" y="2762"/>
                  <a:pt x="3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FF28F66D-5090-4975-B66B-26ED66F4DC96}"/>
              </a:ext>
            </a:extLst>
          </p:cNvPr>
          <p:cNvSpPr/>
          <p:nvPr/>
        </p:nvSpPr>
        <p:spPr>
          <a:xfrm>
            <a:off x="925502" y="7252931"/>
            <a:ext cx="241668" cy="270066"/>
          </a:xfrm>
          <a:custGeom>
            <a:avLst/>
            <a:gdLst>
              <a:gd name="connsiteX0" fmla="*/ 241311 w 241668"/>
              <a:gd name="connsiteY0" fmla="*/ 357 h 270066"/>
              <a:gd name="connsiteX1" fmla="*/ 117486 w 241668"/>
              <a:gd name="connsiteY1" fmla="*/ 190857 h 270066"/>
              <a:gd name="connsiteX2" fmla="*/ 95261 w 241668"/>
              <a:gd name="connsiteY2" fmla="*/ 219432 h 270066"/>
              <a:gd name="connsiteX3" fmla="*/ 11 w 241668"/>
              <a:gd name="connsiteY3" fmla="*/ 268644 h 270066"/>
              <a:gd name="connsiteX4" fmla="*/ 88911 w 241668"/>
              <a:gd name="connsiteY4" fmla="*/ 254357 h 270066"/>
              <a:gd name="connsiteX5" fmla="*/ 107961 w 241668"/>
              <a:gd name="connsiteY5" fmla="*/ 228957 h 270066"/>
              <a:gd name="connsiteX6" fmla="*/ 153998 w 241668"/>
              <a:gd name="connsiteY6" fmla="*/ 144819 h 270066"/>
              <a:gd name="connsiteX7" fmla="*/ 241311 w 241668"/>
              <a:gd name="connsiteY7" fmla="*/ 357 h 27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8" h="270066">
                <a:moveTo>
                  <a:pt x="241311" y="357"/>
                </a:moveTo>
                <a:cubicBezTo>
                  <a:pt x="235226" y="8030"/>
                  <a:pt x="141828" y="154345"/>
                  <a:pt x="117486" y="190857"/>
                </a:cubicBezTo>
                <a:cubicBezTo>
                  <a:pt x="93144" y="227370"/>
                  <a:pt x="114840" y="206468"/>
                  <a:pt x="95261" y="219432"/>
                </a:cubicBezTo>
                <a:cubicBezTo>
                  <a:pt x="75682" y="232396"/>
                  <a:pt x="1069" y="262823"/>
                  <a:pt x="11" y="268644"/>
                </a:cubicBezTo>
                <a:cubicBezTo>
                  <a:pt x="-1047" y="274465"/>
                  <a:pt x="70920" y="260971"/>
                  <a:pt x="88911" y="254357"/>
                </a:cubicBezTo>
                <a:cubicBezTo>
                  <a:pt x="106902" y="247743"/>
                  <a:pt x="97113" y="247213"/>
                  <a:pt x="107961" y="228957"/>
                </a:cubicBezTo>
                <a:cubicBezTo>
                  <a:pt x="118809" y="210701"/>
                  <a:pt x="133890" y="178950"/>
                  <a:pt x="153998" y="144819"/>
                </a:cubicBezTo>
                <a:cubicBezTo>
                  <a:pt x="174106" y="110688"/>
                  <a:pt x="247396" y="-7316"/>
                  <a:pt x="241311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3F164170-A7EE-4572-9391-F2BDA8B7B031}"/>
              </a:ext>
            </a:extLst>
          </p:cNvPr>
          <p:cNvSpPr/>
          <p:nvPr/>
        </p:nvSpPr>
        <p:spPr>
          <a:xfrm>
            <a:off x="748965" y="7350119"/>
            <a:ext cx="51145" cy="165116"/>
          </a:xfrm>
          <a:custGeom>
            <a:avLst/>
            <a:gdLst>
              <a:gd name="connsiteX0" fmla="*/ 335 w 51145"/>
              <a:gd name="connsiteY0" fmla="*/ 6 h 165116"/>
              <a:gd name="connsiteX1" fmla="*/ 51135 w 51145"/>
              <a:gd name="connsiteY1" fmla="*/ 95256 h 165116"/>
              <a:gd name="connsiteX2" fmla="*/ 5098 w 51145"/>
              <a:gd name="connsiteY2" fmla="*/ 165106 h 165116"/>
              <a:gd name="connsiteX3" fmla="*/ 27323 w 51145"/>
              <a:gd name="connsiteY3" fmla="*/ 90494 h 165116"/>
              <a:gd name="connsiteX4" fmla="*/ 335 w 51145"/>
              <a:gd name="connsiteY4" fmla="*/ 6 h 16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5" h="165116">
                <a:moveTo>
                  <a:pt x="335" y="6"/>
                </a:moveTo>
                <a:cubicBezTo>
                  <a:pt x="4304" y="800"/>
                  <a:pt x="50341" y="67739"/>
                  <a:pt x="51135" y="95256"/>
                </a:cubicBezTo>
                <a:cubicBezTo>
                  <a:pt x="51929" y="122773"/>
                  <a:pt x="9067" y="165900"/>
                  <a:pt x="5098" y="165106"/>
                </a:cubicBezTo>
                <a:cubicBezTo>
                  <a:pt x="1129" y="164312"/>
                  <a:pt x="25736" y="112983"/>
                  <a:pt x="27323" y="90494"/>
                </a:cubicBezTo>
                <a:cubicBezTo>
                  <a:pt x="28910" y="68005"/>
                  <a:pt x="-3634" y="-788"/>
                  <a:pt x="33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B9A53587-980A-4F02-A681-134D3C282674}"/>
              </a:ext>
            </a:extLst>
          </p:cNvPr>
          <p:cNvSpPr/>
          <p:nvPr/>
        </p:nvSpPr>
        <p:spPr>
          <a:xfrm>
            <a:off x="761651" y="7204344"/>
            <a:ext cx="85634" cy="137336"/>
          </a:xfrm>
          <a:custGeom>
            <a:avLst/>
            <a:gdLst>
              <a:gd name="connsiteX0" fmla="*/ 81312 w 85634"/>
              <a:gd name="connsiteY0" fmla="*/ 1319 h 137336"/>
              <a:gd name="connsiteX1" fmla="*/ 349 w 85634"/>
              <a:gd name="connsiteY1" fmla="*/ 134669 h 137336"/>
              <a:gd name="connsiteX2" fmla="*/ 52737 w 85634"/>
              <a:gd name="connsiteY2" fmla="*/ 88631 h 137336"/>
              <a:gd name="connsiteX3" fmla="*/ 71787 w 85634"/>
              <a:gd name="connsiteY3" fmla="*/ 66406 h 137336"/>
              <a:gd name="connsiteX4" fmla="*/ 81312 w 85634"/>
              <a:gd name="connsiteY4" fmla="*/ 1319 h 13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4" h="137336">
                <a:moveTo>
                  <a:pt x="81312" y="1319"/>
                </a:moveTo>
                <a:cubicBezTo>
                  <a:pt x="69406" y="12696"/>
                  <a:pt x="5112" y="120117"/>
                  <a:pt x="349" y="134669"/>
                </a:cubicBezTo>
                <a:cubicBezTo>
                  <a:pt x="-4414" y="149221"/>
                  <a:pt x="40831" y="100008"/>
                  <a:pt x="52737" y="88631"/>
                </a:cubicBezTo>
                <a:cubicBezTo>
                  <a:pt x="64643" y="77254"/>
                  <a:pt x="66231" y="77254"/>
                  <a:pt x="71787" y="66406"/>
                </a:cubicBezTo>
                <a:cubicBezTo>
                  <a:pt x="77343" y="55558"/>
                  <a:pt x="93218" y="-10058"/>
                  <a:pt x="81312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C6E02DA8-81C7-4261-A1F0-D297D47DEBC8}"/>
              </a:ext>
            </a:extLst>
          </p:cNvPr>
          <p:cNvSpPr/>
          <p:nvPr/>
        </p:nvSpPr>
        <p:spPr>
          <a:xfrm>
            <a:off x="974397" y="6956240"/>
            <a:ext cx="208739" cy="283369"/>
          </a:xfrm>
          <a:custGeom>
            <a:avLst/>
            <a:gdLst>
              <a:gd name="connsiteX0" fmla="*/ 328 w 208739"/>
              <a:gd name="connsiteY0" fmla="*/ 185 h 283369"/>
              <a:gd name="connsiteX1" fmla="*/ 135266 w 208739"/>
              <a:gd name="connsiteY1" fmla="*/ 17648 h 283369"/>
              <a:gd name="connsiteX2" fmla="*/ 184478 w 208739"/>
              <a:gd name="connsiteY2" fmla="*/ 92260 h 283369"/>
              <a:gd name="connsiteX3" fmla="*/ 201941 w 208739"/>
              <a:gd name="connsiteY3" fmla="*/ 279585 h 283369"/>
              <a:gd name="connsiteX4" fmla="*/ 208291 w 208739"/>
              <a:gd name="connsiteY4" fmla="*/ 204973 h 283369"/>
              <a:gd name="connsiteX5" fmla="*/ 190828 w 208739"/>
              <a:gd name="connsiteY5" fmla="*/ 50985 h 283369"/>
              <a:gd name="connsiteX6" fmla="*/ 178128 w 208739"/>
              <a:gd name="connsiteY6" fmla="*/ 23998 h 283369"/>
              <a:gd name="connsiteX7" fmla="*/ 328 w 208739"/>
              <a:gd name="connsiteY7" fmla="*/ 185 h 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739" h="283369">
                <a:moveTo>
                  <a:pt x="328" y="185"/>
                </a:moveTo>
                <a:cubicBezTo>
                  <a:pt x="-6816" y="-873"/>
                  <a:pt x="104574" y="2302"/>
                  <a:pt x="135266" y="17648"/>
                </a:cubicBezTo>
                <a:cubicBezTo>
                  <a:pt x="165958" y="32994"/>
                  <a:pt x="173366" y="48604"/>
                  <a:pt x="184478" y="92260"/>
                </a:cubicBezTo>
                <a:cubicBezTo>
                  <a:pt x="195590" y="135916"/>
                  <a:pt x="197972" y="260800"/>
                  <a:pt x="201941" y="279585"/>
                </a:cubicBezTo>
                <a:cubicBezTo>
                  <a:pt x="205910" y="298370"/>
                  <a:pt x="210143" y="243073"/>
                  <a:pt x="208291" y="204973"/>
                </a:cubicBezTo>
                <a:cubicBezTo>
                  <a:pt x="206439" y="166873"/>
                  <a:pt x="195855" y="81147"/>
                  <a:pt x="190828" y="50985"/>
                </a:cubicBezTo>
                <a:cubicBezTo>
                  <a:pt x="185801" y="20823"/>
                  <a:pt x="209878" y="34317"/>
                  <a:pt x="178128" y="23998"/>
                </a:cubicBezTo>
                <a:cubicBezTo>
                  <a:pt x="146378" y="13679"/>
                  <a:pt x="7472" y="1243"/>
                  <a:pt x="328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CAA3075D-F2E7-4AF3-9A01-35D7D8F3E009}"/>
              </a:ext>
            </a:extLst>
          </p:cNvPr>
          <p:cNvSpPr/>
          <p:nvPr/>
        </p:nvSpPr>
        <p:spPr>
          <a:xfrm>
            <a:off x="837856" y="6955778"/>
            <a:ext cx="163094" cy="259411"/>
          </a:xfrm>
          <a:custGeom>
            <a:avLst/>
            <a:gdLst>
              <a:gd name="connsiteX0" fmla="*/ 133694 w 163094"/>
              <a:gd name="connsiteY0" fmla="*/ 647 h 259411"/>
              <a:gd name="connsiteX1" fmla="*/ 146394 w 163094"/>
              <a:gd name="connsiteY1" fmla="*/ 107010 h 259411"/>
              <a:gd name="connsiteX2" fmla="*/ 140044 w 163094"/>
              <a:gd name="connsiteY2" fmla="*/ 168922 h 259411"/>
              <a:gd name="connsiteX3" fmla="*/ 81307 w 163094"/>
              <a:gd name="connsiteY3" fmla="*/ 213372 h 259411"/>
              <a:gd name="connsiteX4" fmla="*/ 344 w 163094"/>
              <a:gd name="connsiteY4" fmla="*/ 259410 h 259411"/>
              <a:gd name="connsiteX5" fmla="*/ 114644 w 163094"/>
              <a:gd name="connsiteY5" fmla="*/ 214960 h 259411"/>
              <a:gd name="connsiteX6" fmla="*/ 162269 w 163094"/>
              <a:gd name="connsiteY6" fmla="*/ 160985 h 259411"/>
              <a:gd name="connsiteX7" fmla="*/ 133694 w 163094"/>
              <a:gd name="connsiteY7" fmla="*/ 647 h 25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94" h="259411">
                <a:moveTo>
                  <a:pt x="133694" y="647"/>
                </a:moveTo>
                <a:cubicBezTo>
                  <a:pt x="131048" y="-8349"/>
                  <a:pt x="145336" y="78964"/>
                  <a:pt x="146394" y="107010"/>
                </a:cubicBezTo>
                <a:cubicBezTo>
                  <a:pt x="147452" y="135056"/>
                  <a:pt x="150892" y="151195"/>
                  <a:pt x="140044" y="168922"/>
                </a:cubicBezTo>
                <a:cubicBezTo>
                  <a:pt x="129196" y="186649"/>
                  <a:pt x="104590" y="198291"/>
                  <a:pt x="81307" y="213372"/>
                </a:cubicBezTo>
                <a:cubicBezTo>
                  <a:pt x="58024" y="228453"/>
                  <a:pt x="-5212" y="259145"/>
                  <a:pt x="344" y="259410"/>
                </a:cubicBezTo>
                <a:cubicBezTo>
                  <a:pt x="5900" y="259675"/>
                  <a:pt x="87657" y="231364"/>
                  <a:pt x="114644" y="214960"/>
                </a:cubicBezTo>
                <a:cubicBezTo>
                  <a:pt x="141631" y="198556"/>
                  <a:pt x="155919" y="194058"/>
                  <a:pt x="162269" y="160985"/>
                </a:cubicBezTo>
                <a:cubicBezTo>
                  <a:pt x="168619" y="127912"/>
                  <a:pt x="136340" y="9643"/>
                  <a:pt x="133694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2546CE98-030A-49D4-A423-7CC188A03955}"/>
              </a:ext>
            </a:extLst>
          </p:cNvPr>
          <p:cNvSpPr/>
          <p:nvPr/>
        </p:nvSpPr>
        <p:spPr>
          <a:xfrm>
            <a:off x="849306" y="6958003"/>
            <a:ext cx="112996" cy="248698"/>
          </a:xfrm>
          <a:custGeom>
            <a:avLst/>
            <a:gdLst>
              <a:gd name="connsiteX0" fmla="*/ 112719 w 112996"/>
              <a:gd name="connsiteY0" fmla="*/ 10 h 248698"/>
              <a:gd name="connsiteX1" fmla="*/ 36519 w 112996"/>
              <a:gd name="connsiteY1" fmla="*/ 98435 h 248698"/>
              <a:gd name="connsiteX2" fmla="*/ 7 w 112996"/>
              <a:gd name="connsiteY2" fmla="*/ 246072 h 248698"/>
              <a:gd name="connsiteX3" fmla="*/ 33344 w 112996"/>
              <a:gd name="connsiteY3" fmla="*/ 188922 h 248698"/>
              <a:gd name="connsiteX4" fmla="*/ 41282 w 112996"/>
              <a:gd name="connsiteY4" fmla="*/ 136535 h 248698"/>
              <a:gd name="connsiteX5" fmla="*/ 61919 w 112996"/>
              <a:gd name="connsiteY5" fmla="*/ 92085 h 248698"/>
              <a:gd name="connsiteX6" fmla="*/ 112719 w 112996"/>
              <a:gd name="connsiteY6" fmla="*/ 10 h 24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96" h="248698">
                <a:moveTo>
                  <a:pt x="112719" y="10"/>
                </a:moveTo>
                <a:cubicBezTo>
                  <a:pt x="108486" y="1068"/>
                  <a:pt x="55304" y="57425"/>
                  <a:pt x="36519" y="98435"/>
                </a:cubicBezTo>
                <a:cubicBezTo>
                  <a:pt x="17734" y="139445"/>
                  <a:pt x="536" y="230991"/>
                  <a:pt x="7" y="246072"/>
                </a:cubicBezTo>
                <a:cubicBezTo>
                  <a:pt x="-522" y="261153"/>
                  <a:pt x="26465" y="207178"/>
                  <a:pt x="33344" y="188922"/>
                </a:cubicBezTo>
                <a:cubicBezTo>
                  <a:pt x="40223" y="170666"/>
                  <a:pt x="36519" y="152675"/>
                  <a:pt x="41282" y="136535"/>
                </a:cubicBezTo>
                <a:cubicBezTo>
                  <a:pt x="46044" y="120396"/>
                  <a:pt x="52394" y="107960"/>
                  <a:pt x="61919" y="92085"/>
                </a:cubicBezTo>
                <a:cubicBezTo>
                  <a:pt x="71444" y="76210"/>
                  <a:pt x="116952" y="-1048"/>
                  <a:pt x="1127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1CC8C225-A60A-42A2-A054-1F4F3A53F571}"/>
              </a:ext>
            </a:extLst>
          </p:cNvPr>
          <p:cNvSpPr/>
          <p:nvPr/>
        </p:nvSpPr>
        <p:spPr>
          <a:xfrm>
            <a:off x="751704" y="6952260"/>
            <a:ext cx="80578" cy="393035"/>
          </a:xfrm>
          <a:custGeom>
            <a:avLst/>
            <a:gdLst>
              <a:gd name="connsiteX0" fmla="*/ 59509 w 80578"/>
              <a:gd name="connsiteY0" fmla="*/ 2578 h 393035"/>
              <a:gd name="connsiteX1" fmla="*/ 43634 w 80578"/>
              <a:gd name="connsiteY1" fmla="*/ 61315 h 393035"/>
              <a:gd name="connsiteX2" fmla="*/ 46809 w 80578"/>
              <a:gd name="connsiteY2" fmla="*/ 221653 h 393035"/>
              <a:gd name="connsiteX3" fmla="*/ 22996 w 80578"/>
              <a:gd name="connsiteY3" fmla="*/ 259753 h 393035"/>
              <a:gd name="connsiteX4" fmla="*/ 8709 w 80578"/>
              <a:gd name="connsiteY4" fmla="*/ 391515 h 393035"/>
              <a:gd name="connsiteX5" fmla="*/ 771 w 80578"/>
              <a:gd name="connsiteY5" fmla="*/ 326428 h 393035"/>
              <a:gd name="connsiteX6" fmla="*/ 27759 w 80578"/>
              <a:gd name="connsiteY6" fmla="*/ 250228 h 393035"/>
              <a:gd name="connsiteX7" fmla="*/ 80146 w 80578"/>
              <a:gd name="connsiteY7" fmla="*/ 135928 h 393035"/>
              <a:gd name="connsiteX8" fmla="*/ 59509 w 80578"/>
              <a:gd name="connsiteY8" fmla="*/ 2578 h 39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8" h="393035">
                <a:moveTo>
                  <a:pt x="59509" y="2578"/>
                </a:moveTo>
                <a:cubicBezTo>
                  <a:pt x="53424" y="-9858"/>
                  <a:pt x="45751" y="24803"/>
                  <a:pt x="43634" y="61315"/>
                </a:cubicBezTo>
                <a:cubicBezTo>
                  <a:pt x="41517" y="97827"/>
                  <a:pt x="50249" y="188580"/>
                  <a:pt x="46809" y="221653"/>
                </a:cubicBezTo>
                <a:cubicBezTo>
                  <a:pt x="43369" y="254726"/>
                  <a:pt x="29346" y="231443"/>
                  <a:pt x="22996" y="259753"/>
                </a:cubicBezTo>
                <a:cubicBezTo>
                  <a:pt x="16646" y="288063"/>
                  <a:pt x="12413" y="380403"/>
                  <a:pt x="8709" y="391515"/>
                </a:cubicBezTo>
                <a:cubicBezTo>
                  <a:pt x="5005" y="402627"/>
                  <a:pt x="-2404" y="349976"/>
                  <a:pt x="771" y="326428"/>
                </a:cubicBezTo>
                <a:cubicBezTo>
                  <a:pt x="3946" y="302880"/>
                  <a:pt x="14530" y="281978"/>
                  <a:pt x="27759" y="250228"/>
                </a:cubicBezTo>
                <a:cubicBezTo>
                  <a:pt x="40988" y="218478"/>
                  <a:pt x="76707" y="177468"/>
                  <a:pt x="80146" y="135928"/>
                </a:cubicBezTo>
                <a:cubicBezTo>
                  <a:pt x="83585" y="94388"/>
                  <a:pt x="65594" y="15014"/>
                  <a:pt x="59509" y="2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AB92F0A0-7FF3-4240-9A62-2B96B7B44BDD}"/>
              </a:ext>
            </a:extLst>
          </p:cNvPr>
          <p:cNvSpPr/>
          <p:nvPr/>
        </p:nvSpPr>
        <p:spPr>
          <a:xfrm>
            <a:off x="818567" y="6900722"/>
            <a:ext cx="216845" cy="44989"/>
          </a:xfrm>
          <a:custGeom>
            <a:avLst/>
            <a:gdLst>
              <a:gd name="connsiteX0" fmla="*/ 583 w 216845"/>
              <a:gd name="connsiteY0" fmla="*/ 44591 h 44989"/>
              <a:gd name="connsiteX1" fmla="*/ 86308 w 216845"/>
              <a:gd name="connsiteY1" fmla="*/ 141 h 44989"/>
              <a:gd name="connsiteX2" fmla="*/ 213308 w 216845"/>
              <a:gd name="connsiteY2" fmla="*/ 30303 h 44989"/>
              <a:gd name="connsiteX3" fmla="*/ 170446 w 216845"/>
              <a:gd name="connsiteY3" fmla="*/ 25541 h 44989"/>
              <a:gd name="connsiteX4" fmla="*/ 54558 w 216845"/>
              <a:gd name="connsiteY4" fmla="*/ 22366 h 44989"/>
              <a:gd name="connsiteX5" fmla="*/ 583 w 216845"/>
              <a:gd name="connsiteY5" fmla="*/ 44591 h 4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45" h="44989">
                <a:moveTo>
                  <a:pt x="583" y="44591"/>
                </a:moveTo>
                <a:cubicBezTo>
                  <a:pt x="5875" y="40887"/>
                  <a:pt x="50854" y="2522"/>
                  <a:pt x="86308" y="141"/>
                </a:cubicBezTo>
                <a:cubicBezTo>
                  <a:pt x="121762" y="-2240"/>
                  <a:pt x="199285" y="26070"/>
                  <a:pt x="213308" y="30303"/>
                </a:cubicBezTo>
                <a:cubicBezTo>
                  <a:pt x="227331" y="34536"/>
                  <a:pt x="196904" y="26864"/>
                  <a:pt x="170446" y="25541"/>
                </a:cubicBezTo>
                <a:cubicBezTo>
                  <a:pt x="143988" y="24218"/>
                  <a:pt x="82075" y="19720"/>
                  <a:pt x="54558" y="22366"/>
                </a:cubicBezTo>
                <a:cubicBezTo>
                  <a:pt x="27041" y="25012"/>
                  <a:pt x="-4709" y="48295"/>
                  <a:pt x="583" y="44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60E465C7-DAF7-487D-BCF5-DFF8908F9A54}"/>
              </a:ext>
            </a:extLst>
          </p:cNvPr>
          <p:cNvSpPr/>
          <p:nvPr/>
        </p:nvSpPr>
        <p:spPr>
          <a:xfrm>
            <a:off x="1345872" y="9759702"/>
            <a:ext cx="223767" cy="444008"/>
          </a:xfrm>
          <a:custGeom>
            <a:avLst/>
            <a:gdLst>
              <a:gd name="connsiteX0" fmla="*/ 328 w 223767"/>
              <a:gd name="connsiteY0" fmla="*/ 248 h 444008"/>
              <a:gd name="connsiteX1" fmla="*/ 117803 w 223767"/>
              <a:gd name="connsiteY1" fmla="*/ 171698 h 444008"/>
              <a:gd name="connsiteX2" fmla="*/ 219403 w 223767"/>
              <a:gd name="connsiteY2" fmla="*/ 441573 h 444008"/>
              <a:gd name="connsiteX3" fmla="*/ 200353 w 223767"/>
              <a:gd name="connsiteY3" fmla="*/ 295523 h 444008"/>
              <a:gd name="connsiteX4" fmla="*/ 155903 w 223767"/>
              <a:gd name="connsiteY4" fmla="*/ 136773 h 444008"/>
              <a:gd name="connsiteX5" fmla="*/ 328 w 223767"/>
              <a:gd name="connsiteY5" fmla="*/ 248 h 44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67" h="444008">
                <a:moveTo>
                  <a:pt x="328" y="248"/>
                </a:moveTo>
                <a:cubicBezTo>
                  <a:pt x="-6022" y="6069"/>
                  <a:pt x="81291" y="98144"/>
                  <a:pt x="117803" y="171698"/>
                </a:cubicBezTo>
                <a:cubicBezTo>
                  <a:pt x="154316" y="245252"/>
                  <a:pt x="205645" y="420935"/>
                  <a:pt x="219403" y="441573"/>
                </a:cubicBezTo>
                <a:cubicBezTo>
                  <a:pt x="233161" y="462211"/>
                  <a:pt x="210936" y="346323"/>
                  <a:pt x="200353" y="295523"/>
                </a:cubicBezTo>
                <a:cubicBezTo>
                  <a:pt x="189770" y="244723"/>
                  <a:pt x="186065" y="181223"/>
                  <a:pt x="155903" y="136773"/>
                </a:cubicBezTo>
                <a:cubicBezTo>
                  <a:pt x="125741" y="92323"/>
                  <a:pt x="6678" y="-5573"/>
                  <a:pt x="328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0F9DAFB4-CA53-4F9E-82D0-3020B0B22361}"/>
              </a:ext>
            </a:extLst>
          </p:cNvPr>
          <p:cNvSpPr/>
          <p:nvPr/>
        </p:nvSpPr>
        <p:spPr>
          <a:xfrm>
            <a:off x="808340" y="8495354"/>
            <a:ext cx="218204" cy="532429"/>
          </a:xfrm>
          <a:custGeom>
            <a:avLst/>
            <a:gdLst>
              <a:gd name="connsiteX0" fmla="*/ 7635 w 218204"/>
              <a:gd name="connsiteY0" fmla="*/ 10471 h 532429"/>
              <a:gd name="connsiteX1" fmla="*/ 39385 w 218204"/>
              <a:gd name="connsiteY1" fmla="*/ 67621 h 532429"/>
              <a:gd name="connsiteX2" fmla="*/ 182260 w 218204"/>
              <a:gd name="connsiteY2" fmla="*/ 400996 h 532429"/>
              <a:gd name="connsiteX3" fmla="*/ 217185 w 218204"/>
              <a:gd name="connsiteY3" fmla="*/ 531171 h 532429"/>
              <a:gd name="connsiteX4" fmla="*/ 204485 w 218204"/>
              <a:gd name="connsiteY4" fmla="*/ 334321 h 532429"/>
              <a:gd name="connsiteX5" fmla="*/ 160035 w 218204"/>
              <a:gd name="connsiteY5" fmla="*/ 210496 h 532429"/>
              <a:gd name="connsiteX6" fmla="*/ 7635 w 218204"/>
              <a:gd name="connsiteY6" fmla="*/ 10471 h 53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04" h="532429">
                <a:moveTo>
                  <a:pt x="7635" y="10471"/>
                </a:moveTo>
                <a:cubicBezTo>
                  <a:pt x="-12473" y="-13341"/>
                  <a:pt x="10281" y="2533"/>
                  <a:pt x="39385" y="67621"/>
                </a:cubicBezTo>
                <a:cubicBezTo>
                  <a:pt x="68489" y="132709"/>
                  <a:pt x="152627" y="323738"/>
                  <a:pt x="182260" y="400996"/>
                </a:cubicBezTo>
                <a:cubicBezTo>
                  <a:pt x="211893" y="478254"/>
                  <a:pt x="213481" y="542283"/>
                  <a:pt x="217185" y="531171"/>
                </a:cubicBezTo>
                <a:cubicBezTo>
                  <a:pt x="220889" y="520059"/>
                  <a:pt x="214010" y="387767"/>
                  <a:pt x="204485" y="334321"/>
                </a:cubicBezTo>
                <a:cubicBezTo>
                  <a:pt x="194960" y="280875"/>
                  <a:pt x="189139" y="263413"/>
                  <a:pt x="160035" y="210496"/>
                </a:cubicBezTo>
                <a:cubicBezTo>
                  <a:pt x="130931" y="157579"/>
                  <a:pt x="27743" y="34283"/>
                  <a:pt x="7635" y="10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2" name="グループ化 351">
            <a:extLst>
              <a:ext uri="{FF2B5EF4-FFF2-40B4-BE49-F238E27FC236}">
                <a16:creationId xmlns:a16="http://schemas.microsoft.com/office/drawing/2014/main" id="{353A23EE-76D0-423F-8C00-3ACAAF0C3642}"/>
              </a:ext>
            </a:extLst>
          </p:cNvPr>
          <p:cNvGrpSpPr/>
          <p:nvPr/>
        </p:nvGrpSpPr>
        <p:grpSpPr>
          <a:xfrm rot="863654">
            <a:off x="2119191" y="772036"/>
            <a:ext cx="1911587" cy="1981082"/>
            <a:chOff x="4279663" y="3384349"/>
            <a:chExt cx="1047784" cy="1085876"/>
          </a:xfrm>
        </p:grpSpPr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95D40147-361A-45C9-8A4E-34C4A27EA937}"/>
                </a:ext>
              </a:extLst>
            </p:cNvPr>
            <p:cNvSpPr/>
            <p:nvPr/>
          </p:nvSpPr>
          <p:spPr>
            <a:xfrm>
              <a:off x="4279663" y="3384349"/>
              <a:ext cx="639372" cy="566906"/>
            </a:xfrm>
            <a:custGeom>
              <a:avLst/>
              <a:gdLst>
                <a:gd name="connsiteX0" fmla="*/ 508237 w 639372"/>
                <a:gd name="connsiteY0" fmla="*/ 6551 h 566906"/>
                <a:gd name="connsiteX1" fmla="*/ 220370 w 639372"/>
                <a:gd name="connsiteY1" fmla="*/ 383318 h 566906"/>
                <a:gd name="connsiteX2" fmla="*/ 237 w 639372"/>
                <a:gd name="connsiteY2" fmla="*/ 565351 h 566906"/>
                <a:gd name="connsiteX3" fmla="*/ 186504 w 639372"/>
                <a:gd name="connsiteY3" fmla="*/ 459518 h 566906"/>
                <a:gd name="connsiteX4" fmla="*/ 575970 w 639372"/>
                <a:gd name="connsiteY4" fmla="*/ 260551 h 566906"/>
                <a:gd name="connsiteX5" fmla="*/ 635237 w 639372"/>
                <a:gd name="connsiteY5" fmla="*/ 150484 h 566906"/>
                <a:gd name="connsiteX6" fmla="*/ 508237 w 639372"/>
                <a:gd name="connsiteY6" fmla="*/ 6551 h 56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72" h="566906">
                  <a:moveTo>
                    <a:pt x="508237" y="6551"/>
                  </a:moveTo>
                  <a:cubicBezTo>
                    <a:pt x="439093" y="45357"/>
                    <a:pt x="305037" y="290185"/>
                    <a:pt x="220370" y="383318"/>
                  </a:cubicBezTo>
                  <a:cubicBezTo>
                    <a:pt x="135703" y="476451"/>
                    <a:pt x="5881" y="552651"/>
                    <a:pt x="237" y="565351"/>
                  </a:cubicBezTo>
                  <a:cubicBezTo>
                    <a:pt x="-5407" y="578051"/>
                    <a:pt x="90549" y="510318"/>
                    <a:pt x="186504" y="459518"/>
                  </a:cubicBezTo>
                  <a:cubicBezTo>
                    <a:pt x="282459" y="408718"/>
                    <a:pt x="501181" y="312057"/>
                    <a:pt x="575970" y="260551"/>
                  </a:cubicBezTo>
                  <a:cubicBezTo>
                    <a:pt x="650759" y="209045"/>
                    <a:pt x="641587" y="188584"/>
                    <a:pt x="635237" y="150484"/>
                  </a:cubicBezTo>
                  <a:cubicBezTo>
                    <a:pt x="628887" y="112384"/>
                    <a:pt x="577381" y="-32255"/>
                    <a:pt x="508237" y="6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5EC13486-81C4-4AE8-A4FF-27EAA018A430}"/>
                </a:ext>
              </a:extLst>
            </p:cNvPr>
            <p:cNvSpPr/>
            <p:nvPr/>
          </p:nvSpPr>
          <p:spPr>
            <a:xfrm>
              <a:off x="4786877" y="3498937"/>
              <a:ext cx="540570" cy="443038"/>
            </a:xfrm>
            <a:custGeom>
              <a:avLst/>
              <a:gdLst>
                <a:gd name="connsiteX0" fmla="*/ 85690 w 540570"/>
                <a:gd name="connsiteY0" fmla="*/ 48596 h 443038"/>
                <a:gd name="connsiteX1" fmla="*/ 119556 w 540570"/>
                <a:gd name="connsiteY1" fmla="*/ 86696 h 443038"/>
                <a:gd name="connsiteX2" fmla="*/ 331223 w 540570"/>
                <a:gd name="connsiteY2" fmla="*/ 230630 h 443038"/>
                <a:gd name="connsiteX3" fmla="*/ 521723 w 540570"/>
                <a:gd name="connsiteY3" fmla="*/ 327996 h 443038"/>
                <a:gd name="connsiteX4" fmla="*/ 525956 w 540570"/>
                <a:gd name="connsiteY4" fmla="*/ 336463 h 443038"/>
                <a:gd name="connsiteX5" fmla="*/ 453990 w 540570"/>
                <a:gd name="connsiteY5" fmla="*/ 442296 h 443038"/>
                <a:gd name="connsiteX6" fmla="*/ 318523 w 540570"/>
                <a:gd name="connsiteY6" fmla="*/ 370330 h 443038"/>
                <a:gd name="connsiteX7" fmla="*/ 5256 w 540570"/>
                <a:gd name="connsiteY7" fmla="*/ 137496 h 443038"/>
                <a:gd name="connsiteX8" fmla="*/ 119556 w 540570"/>
                <a:gd name="connsiteY8" fmla="*/ 2030 h 443038"/>
                <a:gd name="connsiteX9" fmla="*/ 85690 w 540570"/>
                <a:gd name="connsiteY9" fmla="*/ 48596 h 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570" h="443038">
                  <a:moveTo>
                    <a:pt x="85690" y="48596"/>
                  </a:moveTo>
                  <a:cubicBezTo>
                    <a:pt x="85690" y="62707"/>
                    <a:pt x="78634" y="56357"/>
                    <a:pt x="119556" y="86696"/>
                  </a:cubicBezTo>
                  <a:cubicBezTo>
                    <a:pt x="160478" y="117035"/>
                    <a:pt x="264195" y="190413"/>
                    <a:pt x="331223" y="230630"/>
                  </a:cubicBezTo>
                  <a:cubicBezTo>
                    <a:pt x="398251" y="270847"/>
                    <a:pt x="489268" y="310357"/>
                    <a:pt x="521723" y="327996"/>
                  </a:cubicBezTo>
                  <a:cubicBezTo>
                    <a:pt x="554178" y="345635"/>
                    <a:pt x="537245" y="317413"/>
                    <a:pt x="525956" y="336463"/>
                  </a:cubicBezTo>
                  <a:cubicBezTo>
                    <a:pt x="514667" y="355513"/>
                    <a:pt x="488562" y="436652"/>
                    <a:pt x="453990" y="442296"/>
                  </a:cubicBezTo>
                  <a:cubicBezTo>
                    <a:pt x="419418" y="447941"/>
                    <a:pt x="393312" y="421130"/>
                    <a:pt x="318523" y="370330"/>
                  </a:cubicBezTo>
                  <a:cubicBezTo>
                    <a:pt x="243734" y="319530"/>
                    <a:pt x="38417" y="198879"/>
                    <a:pt x="5256" y="137496"/>
                  </a:cubicBezTo>
                  <a:cubicBezTo>
                    <a:pt x="-27905" y="76113"/>
                    <a:pt x="106150" y="14024"/>
                    <a:pt x="119556" y="2030"/>
                  </a:cubicBezTo>
                  <a:cubicBezTo>
                    <a:pt x="132962" y="-9964"/>
                    <a:pt x="85690" y="34485"/>
                    <a:pt x="85690" y="48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9FF09038-F7EF-4B3B-A95B-E8068CF1E9DB}"/>
                </a:ext>
              </a:extLst>
            </p:cNvPr>
            <p:cNvSpPr/>
            <p:nvPr/>
          </p:nvSpPr>
          <p:spPr>
            <a:xfrm>
              <a:off x="4565889" y="3806520"/>
              <a:ext cx="500725" cy="110118"/>
            </a:xfrm>
            <a:custGeom>
              <a:avLst/>
              <a:gdLst>
                <a:gd name="connsiteX0" fmla="*/ 15636 w 500725"/>
                <a:gd name="connsiteY0" fmla="*/ 44755 h 110118"/>
                <a:gd name="connsiteX1" fmla="*/ 255349 w 500725"/>
                <a:gd name="connsiteY1" fmla="*/ 54280 h 110118"/>
                <a:gd name="connsiteX2" fmla="*/ 323611 w 500725"/>
                <a:gd name="connsiteY2" fmla="*/ 25705 h 110118"/>
                <a:gd name="connsiteX3" fmla="*/ 356949 w 500725"/>
                <a:gd name="connsiteY3" fmla="*/ 1893 h 110118"/>
                <a:gd name="connsiteX4" fmla="*/ 498236 w 500725"/>
                <a:gd name="connsiteY4" fmla="*/ 78093 h 110118"/>
                <a:gd name="connsiteX5" fmla="*/ 412511 w 500725"/>
                <a:gd name="connsiteY5" fmla="*/ 95555 h 110118"/>
                <a:gd name="connsiteX6" fmla="*/ 12461 w 500725"/>
                <a:gd name="connsiteY6" fmla="*/ 109843 h 110118"/>
                <a:gd name="connsiteX7" fmla="*/ 95011 w 500725"/>
                <a:gd name="connsiteY7" fmla="*/ 101905 h 110118"/>
                <a:gd name="connsiteX8" fmla="*/ 15636 w 500725"/>
                <a:gd name="connsiteY8" fmla="*/ 44755 h 11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725" h="110118">
                  <a:moveTo>
                    <a:pt x="15636" y="44755"/>
                  </a:moveTo>
                  <a:cubicBezTo>
                    <a:pt x="42359" y="36818"/>
                    <a:pt x="204020" y="57455"/>
                    <a:pt x="255349" y="54280"/>
                  </a:cubicBezTo>
                  <a:cubicBezTo>
                    <a:pt x="306678" y="51105"/>
                    <a:pt x="306678" y="34436"/>
                    <a:pt x="323611" y="25705"/>
                  </a:cubicBezTo>
                  <a:cubicBezTo>
                    <a:pt x="340544" y="16974"/>
                    <a:pt x="327845" y="-6838"/>
                    <a:pt x="356949" y="1893"/>
                  </a:cubicBezTo>
                  <a:cubicBezTo>
                    <a:pt x="386053" y="10624"/>
                    <a:pt x="488976" y="62483"/>
                    <a:pt x="498236" y="78093"/>
                  </a:cubicBezTo>
                  <a:cubicBezTo>
                    <a:pt x="507496" y="93703"/>
                    <a:pt x="493473" y="90263"/>
                    <a:pt x="412511" y="95555"/>
                  </a:cubicBezTo>
                  <a:cubicBezTo>
                    <a:pt x="331549" y="100847"/>
                    <a:pt x="65378" y="108785"/>
                    <a:pt x="12461" y="109843"/>
                  </a:cubicBezTo>
                  <a:cubicBezTo>
                    <a:pt x="-40456" y="110901"/>
                    <a:pt x="92101" y="109049"/>
                    <a:pt x="95011" y="101905"/>
                  </a:cubicBezTo>
                  <a:cubicBezTo>
                    <a:pt x="97921" y="94761"/>
                    <a:pt x="-11087" y="52692"/>
                    <a:pt x="15636" y="44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36EB0E7C-B8FE-4CCB-83F2-15984BAF4837}"/>
                </a:ext>
              </a:extLst>
            </p:cNvPr>
            <p:cNvSpPr/>
            <p:nvPr/>
          </p:nvSpPr>
          <p:spPr>
            <a:xfrm>
              <a:off x="4431477" y="3959221"/>
              <a:ext cx="656704" cy="511004"/>
            </a:xfrm>
            <a:custGeom>
              <a:avLst/>
              <a:gdLst>
                <a:gd name="connsiteX0" fmla="*/ 23048 w 656704"/>
                <a:gd name="connsiteY0" fmla="*/ 114304 h 511004"/>
                <a:gd name="connsiteX1" fmla="*/ 473898 w 656704"/>
                <a:gd name="connsiteY1" fmla="*/ 115892 h 511004"/>
                <a:gd name="connsiteX2" fmla="*/ 451673 w 656704"/>
                <a:gd name="connsiteY2" fmla="*/ 176217 h 511004"/>
                <a:gd name="connsiteX3" fmla="*/ 365948 w 656704"/>
                <a:gd name="connsiteY3" fmla="*/ 468317 h 511004"/>
                <a:gd name="connsiteX4" fmla="*/ 411986 w 656704"/>
                <a:gd name="connsiteY4" fmla="*/ 509592 h 511004"/>
                <a:gd name="connsiteX5" fmla="*/ 510411 w 656704"/>
                <a:gd name="connsiteY5" fmla="*/ 471492 h 511004"/>
                <a:gd name="connsiteX6" fmla="*/ 554861 w 656704"/>
                <a:gd name="connsiteY6" fmla="*/ 338142 h 511004"/>
                <a:gd name="connsiteX7" fmla="*/ 656461 w 656704"/>
                <a:gd name="connsiteY7" fmla="*/ 60329 h 511004"/>
                <a:gd name="connsiteX8" fmla="*/ 523111 w 656704"/>
                <a:gd name="connsiteY8" fmla="*/ 4 h 511004"/>
                <a:gd name="connsiteX9" fmla="*/ 540573 w 656704"/>
                <a:gd name="connsiteY9" fmla="*/ 57154 h 511004"/>
                <a:gd name="connsiteX10" fmla="*/ 424686 w 656704"/>
                <a:gd name="connsiteY10" fmla="*/ 46042 h 511004"/>
                <a:gd name="connsiteX11" fmla="*/ 86548 w 656704"/>
                <a:gd name="connsiteY11" fmla="*/ 53979 h 511004"/>
                <a:gd name="connsiteX12" fmla="*/ 67498 w 656704"/>
                <a:gd name="connsiteY12" fmla="*/ 84142 h 511004"/>
                <a:gd name="connsiteX13" fmla="*/ 23048 w 656704"/>
                <a:gd name="connsiteY13" fmla="*/ 114304 h 51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6704" h="511004">
                  <a:moveTo>
                    <a:pt x="23048" y="114304"/>
                  </a:moveTo>
                  <a:cubicBezTo>
                    <a:pt x="90781" y="119596"/>
                    <a:pt x="402461" y="105573"/>
                    <a:pt x="473898" y="115892"/>
                  </a:cubicBezTo>
                  <a:cubicBezTo>
                    <a:pt x="545335" y="126211"/>
                    <a:pt x="469665" y="117480"/>
                    <a:pt x="451673" y="176217"/>
                  </a:cubicBezTo>
                  <a:cubicBezTo>
                    <a:pt x="433681" y="234954"/>
                    <a:pt x="372562" y="412755"/>
                    <a:pt x="365948" y="468317"/>
                  </a:cubicBezTo>
                  <a:cubicBezTo>
                    <a:pt x="359334" y="523879"/>
                    <a:pt x="387909" y="509063"/>
                    <a:pt x="411986" y="509592"/>
                  </a:cubicBezTo>
                  <a:cubicBezTo>
                    <a:pt x="436063" y="510121"/>
                    <a:pt x="486599" y="500067"/>
                    <a:pt x="510411" y="471492"/>
                  </a:cubicBezTo>
                  <a:cubicBezTo>
                    <a:pt x="534223" y="442917"/>
                    <a:pt x="530519" y="406669"/>
                    <a:pt x="554861" y="338142"/>
                  </a:cubicBezTo>
                  <a:cubicBezTo>
                    <a:pt x="579203" y="269615"/>
                    <a:pt x="661753" y="116685"/>
                    <a:pt x="656461" y="60329"/>
                  </a:cubicBezTo>
                  <a:cubicBezTo>
                    <a:pt x="651169" y="3973"/>
                    <a:pt x="542426" y="533"/>
                    <a:pt x="523111" y="4"/>
                  </a:cubicBezTo>
                  <a:cubicBezTo>
                    <a:pt x="503796" y="-525"/>
                    <a:pt x="556977" y="49481"/>
                    <a:pt x="540573" y="57154"/>
                  </a:cubicBezTo>
                  <a:cubicBezTo>
                    <a:pt x="524169" y="64827"/>
                    <a:pt x="500357" y="46571"/>
                    <a:pt x="424686" y="46042"/>
                  </a:cubicBezTo>
                  <a:cubicBezTo>
                    <a:pt x="349015" y="45513"/>
                    <a:pt x="146079" y="47629"/>
                    <a:pt x="86548" y="53979"/>
                  </a:cubicBezTo>
                  <a:cubicBezTo>
                    <a:pt x="27017" y="60329"/>
                    <a:pt x="77552" y="79115"/>
                    <a:pt x="67498" y="84142"/>
                  </a:cubicBezTo>
                  <a:cubicBezTo>
                    <a:pt x="57444" y="89169"/>
                    <a:pt x="-44685" y="109012"/>
                    <a:pt x="23048" y="114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7" name="グループ化 356">
            <a:extLst>
              <a:ext uri="{FF2B5EF4-FFF2-40B4-BE49-F238E27FC236}">
                <a16:creationId xmlns:a16="http://schemas.microsoft.com/office/drawing/2014/main" id="{9F21DC08-105B-40F2-97DD-32D11CBBD769}"/>
              </a:ext>
            </a:extLst>
          </p:cNvPr>
          <p:cNvGrpSpPr/>
          <p:nvPr/>
        </p:nvGrpSpPr>
        <p:grpSpPr>
          <a:xfrm>
            <a:off x="1890354" y="2869546"/>
            <a:ext cx="1484553" cy="1071598"/>
            <a:chOff x="4233705" y="4548152"/>
            <a:chExt cx="1094494" cy="790041"/>
          </a:xfrm>
        </p:grpSpPr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4FF94AF-F358-4E8F-93B2-C69451137DA7}"/>
                </a:ext>
              </a:extLst>
            </p:cNvPr>
            <p:cNvSpPr/>
            <p:nvPr/>
          </p:nvSpPr>
          <p:spPr>
            <a:xfrm>
              <a:off x="4233705" y="4548152"/>
              <a:ext cx="1025291" cy="790041"/>
            </a:xfrm>
            <a:custGeom>
              <a:avLst/>
              <a:gdLst>
                <a:gd name="connsiteX0" fmla="*/ 50958 w 1025291"/>
                <a:gd name="connsiteY0" fmla="*/ 122273 h 790041"/>
                <a:gd name="connsiteX1" fmla="*/ 185895 w 1025291"/>
                <a:gd name="connsiteY1" fmla="*/ 295311 h 790041"/>
                <a:gd name="connsiteX2" fmla="*/ 287495 w 1025291"/>
                <a:gd name="connsiteY2" fmla="*/ 246098 h 790041"/>
                <a:gd name="connsiteX3" fmla="*/ 593883 w 1025291"/>
                <a:gd name="connsiteY3" fmla="*/ 192123 h 790041"/>
                <a:gd name="connsiteX4" fmla="*/ 416083 w 1025291"/>
                <a:gd name="connsiteY4" fmla="*/ 355636 h 790041"/>
                <a:gd name="connsiteX5" fmla="*/ 417670 w 1025291"/>
                <a:gd name="connsiteY5" fmla="*/ 541373 h 790041"/>
                <a:gd name="connsiteX6" fmla="*/ 584358 w 1025291"/>
                <a:gd name="connsiteY6" fmla="*/ 757273 h 790041"/>
                <a:gd name="connsiteX7" fmla="*/ 909795 w 1025291"/>
                <a:gd name="connsiteY7" fmla="*/ 781086 h 790041"/>
                <a:gd name="connsiteX8" fmla="*/ 865345 w 1025291"/>
                <a:gd name="connsiteY8" fmla="*/ 676311 h 790041"/>
                <a:gd name="connsiteX9" fmla="*/ 649445 w 1025291"/>
                <a:gd name="connsiteY9" fmla="*/ 641386 h 790041"/>
                <a:gd name="connsiteX10" fmla="*/ 481170 w 1025291"/>
                <a:gd name="connsiteY10" fmla="*/ 477873 h 790041"/>
                <a:gd name="connsiteX11" fmla="*/ 766920 w 1025291"/>
                <a:gd name="connsiteY11" fmla="*/ 171486 h 790041"/>
                <a:gd name="connsiteX12" fmla="*/ 1006633 w 1025291"/>
                <a:gd name="connsiteY12" fmla="*/ 79411 h 790041"/>
                <a:gd name="connsiteX13" fmla="*/ 962183 w 1025291"/>
                <a:gd name="connsiteY13" fmla="*/ 36 h 790041"/>
                <a:gd name="connsiteX14" fmla="*/ 587533 w 1025291"/>
                <a:gd name="connsiteY14" fmla="*/ 68298 h 790041"/>
                <a:gd name="connsiteX15" fmla="*/ 262095 w 1025291"/>
                <a:gd name="connsiteY15" fmla="*/ 131798 h 790041"/>
                <a:gd name="connsiteX16" fmla="*/ 12858 w 1025291"/>
                <a:gd name="connsiteY16" fmla="*/ 12736 h 790041"/>
                <a:gd name="connsiteX17" fmla="*/ 50958 w 1025291"/>
                <a:gd name="connsiteY17" fmla="*/ 122273 h 79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5291" h="790041">
                  <a:moveTo>
                    <a:pt x="50958" y="122273"/>
                  </a:moveTo>
                  <a:cubicBezTo>
                    <a:pt x="79797" y="169369"/>
                    <a:pt x="146472" y="274674"/>
                    <a:pt x="185895" y="295311"/>
                  </a:cubicBezTo>
                  <a:cubicBezTo>
                    <a:pt x="225318" y="315948"/>
                    <a:pt x="219497" y="263296"/>
                    <a:pt x="287495" y="246098"/>
                  </a:cubicBezTo>
                  <a:cubicBezTo>
                    <a:pt x="355493" y="228900"/>
                    <a:pt x="572452" y="173867"/>
                    <a:pt x="593883" y="192123"/>
                  </a:cubicBezTo>
                  <a:cubicBezTo>
                    <a:pt x="615314" y="210379"/>
                    <a:pt x="445452" y="297428"/>
                    <a:pt x="416083" y="355636"/>
                  </a:cubicBezTo>
                  <a:cubicBezTo>
                    <a:pt x="386714" y="413844"/>
                    <a:pt x="389624" y="474434"/>
                    <a:pt x="417670" y="541373"/>
                  </a:cubicBezTo>
                  <a:cubicBezTo>
                    <a:pt x="445716" y="608312"/>
                    <a:pt x="502337" y="717321"/>
                    <a:pt x="584358" y="757273"/>
                  </a:cubicBezTo>
                  <a:cubicBezTo>
                    <a:pt x="666379" y="797225"/>
                    <a:pt x="862964" y="794580"/>
                    <a:pt x="909795" y="781086"/>
                  </a:cubicBezTo>
                  <a:cubicBezTo>
                    <a:pt x="956626" y="767592"/>
                    <a:pt x="908737" y="699594"/>
                    <a:pt x="865345" y="676311"/>
                  </a:cubicBezTo>
                  <a:cubicBezTo>
                    <a:pt x="821953" y="653028"/>
                    <a:pt x="713474" y="674459"/>
                    <a:pt x="649445" y="641386"/>
                  </a:cubicBezTo>
                  <a:cubicBezTo>
                    <a:pt x="585416" y="608313"/>
                    <a:pt x="461591" y="556190"/>
                    <a:pt x="481170" y="477873"/>
                  </a:cubicBezTo>
                  <a:cubicBezTo>
                    <a:pt x="500749" y="399556"/>
                    <a:pt x="679343" y="237896"/>
                    <a:pt x="766920" y="171486"/>
                  </a:cubicBezTo>
                  <a:cubicBezTo>
                    <a:pt x="854497" y="105076"/>
                    <a:pt x="974089" y="107986"/>
                    <a:pt x="1006633" y="79411"/>
                  </a:cubicBezTo>
                  <a:cubicBezTo>
                    <a:pt x="1039177" y="50836"/>
                    <a:pt x="1032033" y="1888"/>
                    <a:pt x="962183" y="36"/>
                  </a:cubicBezTo>
                  <a:cubicBezTo>
                    <a:pt x="892333" y="-1816"/>
                    <a:pt x="587533" y="68298"/>
                    <a:pt x="587533" y="68298"/>
                  </a:cubicBezTo>
                  <a:cubicBezTo>
                    <a:pt x="470852" y="90258"/>
                    <a:pt x="357874" y="141058"/>
                    <a:pt x="262095" y="131798"/>
                  </a:cubicBezTo>
                  <a:cubicBezTo>
                    <a:pt x="166316" y="122538"/>
                    <a:pt x="47783" y="18028"/>
                    <a:pt x="12858" y="12736"/>
                  </a:cubicBezTo>
                  <a:cubicBezTo>
                    <a:pt x="-22067" y="7444"/>
                    <a:pt x="22119" y="75177"/>
                    <a:pt x="50958" y="12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8106E1AA-7295-4BC5-88FF-BC809FD15D0F}"/>
                </a:ext>
              </a:extLst>
            </p:cNvPr>
            <p:cNvSpPr/>
            <p:nvPr/>
          </p:nvSpPr>
          <p:spPr>
            <a:xfrm>
              <a:off x="5095724" y="4667801"/>
              <a:ext cx="232475" cy="160943"/>
            </a:xfrm>
            <a:custGeom>
              <a:avLst/>
              <a:gdLst>
                <a:gd name="connsiteX0" fmla="*/ 151 w 232475"/>
                <a:gd name="connsiteY0" fmla="*/ 7387 h 160943"/>
                <a:gd name="connsiteX1" fmla="*/ 143026 w 232475"/>
                <a:gd name="connsiteY1" fmla="*/ 32787 h 160943"/>
                <a:gd name="connsiteX2" fmla="*/ 231926 w 232475"/>
                <a:gd name="connsiteY2" fmla="*/ 129624 h 160943"/>
                <a:gd name="connsiteX3" fmla="*/ 171601 w 232475"/>
                <a:gd name="connsiteY3" fmla="*/ 153437 h 160943"/>
                <a:gd name="connsiteX4" fmla="*/ 151 w 232475"/>
                <a:gd name="connsiteY4" fmla="*/ 7387 h 16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75" h="160943">
                  <a:moveTo>
                    <a:pt x="151" y="7387"/>
                  </a:moveTo>
                  <a:cubicBezTo>
                    <a:pt x="-4611" y="-12721"/>
                    <a:pt x="104397" y="12414"/>
                    <a:pt x="143026" y="32787"/>
                  </a:cubicBezTo>
                  <a:cubicBezTo>
                    <a:pt x="181655" y="53160"/>
                    <a:pt x="227164" y="109516"/>
                    <a:pt x="231926" y="129624"/>
                  </a:cubicBezTo>
                  <a:cubicBezTo>
                    <a:pt x="236688" y="149732"/>
                    <a:pt x="209966" y="173281"/>
                    <a:pt x="171601" y="153437"/>
                  </a:cubicBezTo>
                  <a:cubicBezTo>
                    <a:pt x="133236" y="133593"/>
                    <a:pt x="4913" y="27495"/>
                    <a:pt x="151" y="7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79EA5C43-B4C8-42D1-9633-8DD0BF014FC7}"/>
                </a:ext>
              </a:extLst>
            </p:cNvPr>
            <p:cNvSpPr/>
            <p:nvPr/>
          </p:nvSpPr>
          <p:spPr>
            <a:xfrm>
              <a:off x="5000445" y="4708072"/>
              <a:ext cx="222720" cy="201895"/>
            </a:xfrm>
            <a:custGeom>
              <a:avLst/>
              <a:gdLst>
                <a:gd name="connsiteX0" fmla="*/ 1768 w 222720"/>
                <a:gd name="connsiteY0" fmla="*/ 453 h 201895"/>
                <a:gd name="connsiteX1" fmla="*/ 179568 w 222720"/>
                <a:gd name="connsiteY1" fmla="*/ 92528 h 201895"/>
                <a:gd name="connsiteX2" fmla="*/ 220843 w 222720"/>
                <a:gd name="connsiteY2" fmla="*/ 187778 h 201895"/>
                <a:gd name="connsiteX3" fmla="*/ 138293 w 222720"/>
                <a:gd name="connsiteY3" fmla="*/ 195716 h 201895"/>
                <a:gd name="connsiteX4" fmla="*/ 90668 w 222720"/>
                <a:gd name="connsiteY4" fmla="*/ 132216 h 201895"/>
                <a:gd name="connsiteX5" fmla="*/ 1768 w 222720"/>
                <a:gd name="connsiteY5" fmla="*/ 453 h 20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20" h="201895">
                  <a:moveTo>
                    <a:pt x="1768" y="453"/>
                  </a:moveTo>
                  <a:cubicBezTo>
                    <a:pt x="16585" y="-6162"/>
                    <a:pt x="143056" y="61307"/>
                    <a:pt x="179568" y="92528"/>
                  </a:cubicBezTo>
                  <a:cubicBezTo>
                    <a:pt x="216081" y="123749"/>
                    <a:pt x="227722" y="170580"/>
                    <a:pt x="220843" y="187778"/>
                  </a:cubicBezTo>
                  <a:cubicBezTo>
                    <a:pt x="213964" y="204976"/>
                    <a:pt x="159989" y="204976"/>
                    <a:pt x="138293" y="195716"/>
                  </a:cubicBezTo>
                  <a:cubicBezTo>
                    <a:pt x="116597" y="186456"/>
                    <a:pt x="111835" y="164760"/>
                    <a:pt x="90668" y="132216"/>
                  </a:cubicBezTo>
                  <a:cubicBezTo>
                    <a:pt x="69501" y="99672"/>
                    <a:pt x="-13049" y="7068"/>
                    <a:pt x="1768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213551D6-9632-4427-B169-9F5A92E92DF7}"/>
              </a:ext>
            </a:extLst>
          </p:cNvPr>
          <p:cNvSpPr/>
          <p:nvPr/>
        </p:nvSpPr>
        <p:spPr>
          <a:xfrm rot="21076869">
            <a:off x="2707201" y="4002471"/>
            <a:ext cx="1053469" cy="1361060"/>
          </a:xfrm>
          <a:custGeom>
            <a:avLst/>
            <a:gdLst>
              <a:gd name="connsiteX0" fmla="*/ 2227 w 683720"/>
              <a:gd name="connsiteY0" fmla="*/ 3145 h 883352"/>
              <a:gd name="connsiteX1" fmla="*/ 92714 w 683720"/>
              <a:gd name="connsiteY1" fmla="*/ 192057 h 883352"/>
              <a:gd name="connsiteX2" fmla="*/ 73664 w 683720"/>
              <a:gd name="connsiteY2" fmla="*/ 595282 h 883352"/>
              <a:gd name="connsiteX3" fmla="*/ 116527 w 683720"/>
              <a:gd name="connsiteY3" fmla="*/ 758795 h 883352"/>
              <a:gd name="connsiteX4" fmla="*/ 357827 w 683720"/>
              <a:gd name="connsiteY4" fmla="*/ 881032 h 883352"/>
              <a:gd name="connsiteX5" fmla="*/ 505464 w 683720"/>
              <a:gd name="connsiteY5" fmla="*/ 808007 h 883352"/>
              <a:gd name="connsiteX6" fmla="*/ 676914 w 683720"/>
              <a:gd name="connsiteY6" fmla="*/ 460345 h 883352"/>
              <a:gd name="connsiteX7" fmla="*/ 643577 w 683720"/>
              <a:gd name="connsiteY7" fmla="*/ 571470 h 883352"/>
              <a:gd name="connsiteX8" fmla="*/ 588014 w 683720"/>
              <a:gd name="connsiteY8" fmla="*/ 752445 h 883352"/>
              <a:gd name="connsiteX9" fmla="*/ 486414 w 683720"/>
              <a:gd name="connsiteY9" fmla="*/ 754032 h 883352"/>
              <a:gd name="connsiteX10" fmla="*/ 213364 w 683720"/>
              <a:gd name="connsiteY10" fmla="*/ 668307 h 883352"/>
              <a:gd name="connsiteX11" fmla="*/ 227652 w 683720"/>
              <a:gd name="connsiteY11" fmla="*/ 261907 h 883352"/>
              <a:gd name="connsiteX12" fmla="*/ 200664 w 683720"/>
              <a:gd name="connsiteY12" fmla="*/ 87282 h 883352"/>
              <a:gd name="connsiteX13" fmla="*/ 2227 w 683720"/>
              <a:gd name="connsiteY13" fmla="*/ 3145 h 88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720" h="883352">
                <a:moveTo>
                  <a:pt x="2227" y="3145"/>
                </a:moveTo>
                <a:cubicBezTo>
                  <a:pt x="-15765" y="20607"/>
                  <a:pt x="80808" y="93368"/>
                  <a:pt x="92714" y="192057"/>
                </a:cubicBezTo>
                <a:cubicBezTo>
                  <a:pt x="104620" y="290746"/>
                  <a:pt x="69695" y="500826"/>
                  <a:pt x="73664" y="595282"/>
                </a:cubicBezTo>
                <a:cubicBezTo>
                  <a:pt x="77633" y="689738"/>
                  <a:pt x="69167" y="711170"/>
                  <a:pt x="116527" y="758795"/>
                </a:cubicBezTo>
                <a:cubicBezTo>
                  <a:pt x="163888" y="806420"/>
                  <a:pt x="293004" y="872830"/>
                  <a:pt x="357827" y="881032"/>
                </a:cubicBezTo>
                <a:cubicBezTo>
                  <a:pt x="422650" y="889234"/>
                  <a:pt x="452283" y="878122"/>
                  <a:pt x="505464" y="808007"/>
                </a:cubicBezTo>
                <a:cubicBezTo>
                  <a:pt x="558645" y="737893"/>
                  <a:pt x="653895" y="499768"/>
                  <a:pt x="676914" y="460345"/>
                </a:cubicBezTo>
                <a:cubicBezTo>
                  <a:pt x="699933" y="420922"/>
                  <a:pt x="658394" y="522787"/>
                  <a:pt x="643577" y="571470"/>
                </a:cubicBezTo>
                <a:cubicBezTo>
                  <a:pt x="628760" y="620153"/>
                  <a:pt x="614208" y="722018"/>
                  <a:pt x="588014" y="752445"/>
                </a:cubicBezTo>
                <a:cubicBezTo>
                  <a:pt x="561820" y="782872"/>
                  <a:pt x="548856" y="768055"/>
                  <a:pt x="486414" y="754032"/>
                </a:cubicBezTo>
                <a:cubicBezTo>
                  <a:pt x="423972" y="740009"/>
                  <a:pt x="256491" y="750328"/>
                  <a:pt x="213364" y="668307"/>
                </a:cubicBezTo>
                <a:cubicBezTo>
                  <a:pt x="170237" y="586286"/>
                  <a:pt x="229769" y="358745"/>
                  <a:pt x="227652" y="261907"/>
                </a:cubicBezTo>
                <a:cubicBezTo>
                  <a:pt x="225535" y="165070"/>
                  <a:pt x="239558" y="129880"/>
                  <a:pt x="200664" y="87282"/>
                </a:cubicBezTo>
                <a:cubicBezTo>
                  <a:pt x="161770" y="44684"/>
                  <a:pt x="20219" y="-14317"/>
                  <a:pt x="2227" y="3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2" name="グループ化 361">
            <a:extLst>
              <a:ext uri="{FF2B5EF4-FFF2-40B4-BE49-F238E27FC236}">
                <a16:creationId xmlns:a16="http://schemas.microsoft.com/office/drawing/2014/main" id="{DE547B52-510C-4605-A291-2EBF5F4A61C4}"/>
              </a:ext>
            </a:extLst>
          </p:cNvPr>
          <p:cNvGrpSpPr/>
          <p:nvPr/>
        </p:nvGrpSpPr>
        <p:grpSpPr>
          <a:xfrm rot="20326582">
            <a:off x="3401624" y="5310879"/>
            <a:ext cx="636143" cy="644132"/>
            <a:chOff x="4695420" y="6483957"/>
            <a:chExt cx="636143" cy="644132"/>
          </a:xfrm>
        </p:grpSpPr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CD6DBA36-B797-4C11-A6C8-8A3F063EBE25}"/>
                </a:ext>
              </a:extLst>
            </p:cNvPr>
            <p:cNvSpPr/>
            <p:nvPr/>
          </p:nvSpPr>
          <p:spPr>
            <a:xfrm>
              <a:off x="4843582" y="6483957"/>
              <a:ext cx="268724" cy="483173"/>
            </a:xfrm>
            <a:custGeom>
              <a:avLst/>
              <a:gdLst>
                <a:gd name="connsiteX0" fmla="*/ 1468 w 268724"/>
                <a:gd name="connsiteY0" fmla="*/ 2568 h 483173"/>
                <a:gd name="connsiteX1" fmla="*/ 77668 w 268724"/>
                <a:gd name="connsiteY1" fmla="*/ 96231 h 483173"/>
                <a:gd name="connsiteX2" fmla="*/ 112593 w 268724"/>
                <a:gd name="connsiteY2" fmla="*/ 432781 h 483173"/>
                <a:gd name="connsiteX3" fmla="*/ 211018 w 268724"/>
                <a:gd name="connsiteY3" fmla="*/ 475643 h 483173"/>
                <a:gd name="connsiteX4" fmla="*/ 207843 w 268724"/>
                <a:gd name="connsiteY4" fmla="*/ 372456 h 483173"/>
                <a:gd name="connsiteX5" fmla="*/ 196731 w 268724"/>
                <a:gd name="connsiteY5" fmla="*/ 164493 h 483173"/>
                <a:gd name="connsiteX6" fmla="*/ 268168 w 268724"/>
                <a:gd name="connsiteY6" fmla="*/ 20031 h 483173"/>
                <a:gd name="connsiteX7" fmla="*/ 152281 w 268724"/>
                <a:gd name="connsiteY7" fmla="*/ 26381 h 483173"/>
                <a:gd name="connsiteX8" fmla="*/ 1468 w 268724"/>
                <a:gd name="connsiteY8" fmla="*/ 2568 h 48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724" h="483173">
                  <a:moveTo>
                    <a:pt x="1468" y="2568"/>
                  </a:moveTo>
                  <a:cubicBezTo>
                    <a:pt x="-10968" y="14210"/>
                    <a:pt x="59147" y="24529"/>
                    <a:pt x="77668" y="96231"/>
                  </a:cubicBezTo>
                  <a:cubicBezTo>
                    <a:pt x="96189" y="167933"/>
                    <a:pt x="90368" y="369546"/>
                    <a:pt x="112593" y="432781"/>
                  </a:cubicBezTo>
                  <a:cubicBezTo>
                    <a:pt x="134818" y="496016"/>
                    <a:pt x="195143" y="485697"/>
                    <a:pt x="211018" y="475643"/>
                  </a:cubicBezTo>
                  <a:cubicBezTo>
                    <a:pt x="226893" y="465589"/>
                    <a:pt x="210224" y="424314"/>
                    <a:pt x="207843" y="372456"/>
                  </a:cubicBezTo>
                  <a:cubicBezTo>
                    <a:pt x="205462" y="320598"/>
                    <a:pt x="186677" y="223230"/>
                    <a:pt x="196731" y="164493"/>
                  </a:cubicBezTo>
                  <a:cubicBezTo>
                    <a:pt x="206785" y="105756"/>
                    <a:pt x="275576" y="43049"/>
                    <a:pt x="268168" y="20031"/>
                  </a:cubicBezTo>
                  <a:cubicBezTo>
                    <a:pt x="260760" y="-2987"/>
                    <a:pt x="196995" y="30350"/>
                    <a:pt x="152281" y="26381"/>
                  </a:cubicBezTo>
                  <a:cubicBezTo>
                    <a:pt x="107567" y="22412"/>
                    <a:pt x="13904" y="-9074"/>
                    <a:pt x="1468" y="2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3E13C1F2-FF79-4E06-878A-EEA9470EC76F}"/>
                </a:ext>
              </a:extLst>
            </p:cNvPr>
            <p:cNvSpPr/>
            <p:nvPr/>
          </p:nvSpPr>
          <p:spPr>
            <a:xfrm>
              <a:off x="4697413" y="6874944"/>
              <a:ext cx="592048" cy="229239"/>
            </a:xfrm>
            <a:custGeom>
              <a:avLst/>
              <a:gdLst>
                <a:gd name="connsiteX0" fmla="*/ 587375 w 592048"/>
                <a:gd name="connsiteY0" fmla="*/ 157681 h 229239"/>
                <a:gd name="connsiteX1" fmla="*/ 363537 w 592048"/>
                <a:gd name="connsiteY1" fmla="*/ 33856 h 229239"/>
                <a:gd name="connsiteX2" fmla="*/ 90487 w 592048"/>
                <a:gd name="connsiteY2" fmla="*/ 8456 h 229239"/>
                <a:gd name="connsiteX3" fmla="*/ 0 w 592048"/>
                <a:gd name="connsiteY3" fmla="*/ 159269 h 229239"/>
                <a:gd name="connsiteX4" fmla="*/ 90487 w 592048"/>
                <a:gd name="connsiteY4" fmla="*/ 116406 h 229239"/>
                <a:gd name="connsiteX5" fmla="*/ 184150 w 592048"/>
                <a:gd name="connsiteY5" fmla="*/ 91006 h 229239"/>
                <a:gd name="connsiteX6" fmla="*/ 369887 w 592048"/>
                <a:gd name="connsiteY6" fmla="*/ 148156 h 229239"/>
                <a:gd name="connsiteX7" fmla="*/ 503237 w 592048"/>
                <a:gd name="connsiteY7" fmla="*/ 229119 h 229239"/>
                <a:gd name="connsiteX8" fmla="*/ 587375 w 592048"/>
                <a:gd name="connsiteY8" fmla="*/ 157681 h 2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048" h="229239">
                  <a:moveTo>
                    <a:pt x="587375" y="157681"/>
                  </a:moveTo>
                  <a:cubicBezTo>
                    <a:pt x="564092" y="125137"/>
                    <a:pt x="446352" y="58727"/>
                    <a:pt x="363537" y="33856"/>
                  </a:cubicBezTo>
                  <a:cubicBezTo>
                    <a:pt x="280722" y="8985"/>
                    <a:pt x="151076" y="-12446"/>
                    <a:pt x="90487" y="8456"/>
                  </a:cubicBezTo>
                  <a:cubicBezTo>
                    <a:pt x="29898" y="29358"/>
                    <a:pt x="0" y="141277"/>
                    <a:pt x="0" y="159269"/>
                  </a:cubicBezTo>
                  <a:cubicBezTo>
                    <a:pt x="0" y="177261"/>
                    <a:pt x="59795" y="127783"/>
                    <a:pt x="90487" y="116406"/>
                  </a:cubicBezTo>
                  <a:cubicBezTo>
                    <a:pt x="121179" y="105029"/>
                    <a:pt x="137583" y="85714"/>
                    <a:pt x="184150" y="91006"/>
                  </a:cubicBezTo>
                  <a:cubicBezTo>
                    <a:pt x="230717" y="96298"/>
                    <a:pt x="316706" y="125137"/>
                    <a:pt x="369887" y="148156"/>
                  </a:cubicBezTo>
                  <a:cubicBezTo>
                    <a:pt x="423068" y="171175"/>
                    <a:pt x="465137" y="226473"/>
                    <a:pt x="503237" y="229119"/>
                  </a:cubicBezTo>
                  <a:cubicBezTo>
                    <a:pt x="541337" y="231765"/>
                    <a:pt x="610658" y="190225"/>
                    <a:pt x="587375" y="157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EE5F44B5-3B32-4B72-9DC2-2D386789E637}"/>
                </a:ext>
              </a:extLst>
            </p:cNvPr>
            <p:cNvSpPr/>
            <p:nvPr/>
          </p:nvSpPr>
          <p:spPr>
            <a:xfrm>
              <a:off x="4695420" y="6920372"/>
              <a:ext cx="371597" cy="207717"/>
            </a:xfrm>
            <a:custGeom>
              <a:avLst/>
              <a:gdLst>
                <a:gd name="connsiteX0" fmla="*/ 46443 w 371597"/>
                <a:gd name="connsiteY0" fmla="*/ 2716 h 207717"/>
                <a:gd name="connsiteX1" fmla="*/ 405 w 371597"/>
                <a:gd name="connsiteY1" fmla="*/ 61453 h 207717"/>
                <a:gd name="connsiteX2" fmla="*/ 40093 w 371597"/>
                <a:gd name="connsiteY2" fmla="*/ 155116 h 207717"/>
                <a:gd name="connsiteX3" fmla="*/ 257580 w 371597"/>
                <a:gd name="connsiteY3" fmla="*/ 207503 h 207717"/>
                <a:gd name="connsiteX4" fmla="*/ 336955 w 371597"/>
                <a:gd name="connsiteY4" fmla="*/ 169403 h 207717"/>
                <a:gd name="connsiteX5" fmla="*/ 368705 w 371597"/>
                <a:gd name="connsiteY5" fmla="*/ 70978 h 207717"/>
                <a:gd name="connsiteX6" fmla="*/ 268693 w 371597"/>
                <a:gd name="connsiteY6" fmla="*/ 23353 h 207717"/>
                <a:gd name="connsiteX7" fmla="*/ 270280 w 371597"/>
                <a:gd name="connsiteY7" fmla="*/ 78916 h 207717"/>
                <a:gd name="connsiteX8" fmla="*/ 182968 w 371597"/>
                <a:gd name="connsiteY8" fmla="*/ 112253 h 207717"/>
                <a:gd name="connsiteX9" fmla="*/ 84543 w 371597"/>
                <a:gd name="connsiteY9" fmla="*/ 88441 h 207717"/>
                <a:gd name="connsiteX10" fmla="*/ 195668 w 371597"/>
                <a:gd name="connsiteY10" fmla="*/ 17003 h 207717"/>
                <a:gd name="connsiteX11" fmla="*/ 46443 w 371597"/>
                <a:gd name="connsiteY11" fmla="*/ 2716 h 2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1597" h="207717">
                  <a:moveTo>
                    <a:pt x="46443" y="2716"/>
                  </a:moveTo>
                  <a:cubicBezTo>
                    <a:pt x="13899" y="10124"/>
                    <a:pt x="1463" y="36053"/>
                    <a:pt x="405" y="61453"/>
                  </a:cubicBezTo>
                  <a:cubicBezTo>
                    <a:pt x="-653" y="86853"/>
                    <a:pt x="-2769" y="130774"/>
                    <a:pt x="40093" y="155116"/>
                  </a:cubicBezTo>
                  <a:cubicBezTo>
                    <a:pt x="82955" y="179458"/>
                    <a:pt x="208103" y="205122"/>
                    <a:pt x="257580" y="207503"/>
                  </a:cubicBezTo>
                  <a:cubicBezTo>
                    <a:pt x="307057" y="209884"/>
                    <a:pt x="318434" y="192157"/>
                    <a:pt x="336955" y="169403"/>
                  </a:cubicBezTo>
                  <a:cubicBezTo>
                    <a:pt x="355476" y="146649"/>
                    <a:pt x="380082" y="95320"/>
                    <a:pt x="368705" y="70978"/>
                  </a:cubicBezTo>
                  <a:cubicBezTo>
                    <a:pt x="357328" y="46636"/>
                    <a:pt x="285097" y="22030"/>
                    <a:pt x="268693" y="23353"/>
                  </a:cubicBezTo>
                  <a:cubicBezTo>
                    <a:pt x="252289" y="24676"/>
                    <a:pt x="284567" y="64099"/>
                    <a:pt x="270280" y="78916"/>
                  </a:cubicBezTo>
                  <a:cubicBezTo>
                    <a:pt x="255993" y="93733"/>
                    <a:pt x="213924" y="110666"/>
                    <a:pt x="182968" y="112253"/>
                  </a:cubicBezTo>
                  <a:cubicBezTo>
                    <a:pt x="152012" y="113840"/>
                    <a:pt x="82426" y="104316"/>
                    <a:pt x="84543" y="88441"/>
                  </a:cubicBezTo>
                  <a:cubicBezTo>
                    <a:pt x="86660" y="72566"/>
                    <a:pt x="201224" y="29968"/>
                    <a:pt x="195668" y="17003"/>
                  </a:cubicBezTo>
                  <a:cubicBezTo>
                    <a:pt x="190112" y="4038"/>
                    <a:pt x="78987" y="-4692"/>
                    <a:pt x="46443" y="2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85C3C8A4-F9BD-44AC-B4F2-2EE6F5C4183B}"/>
                </a:ext>
              </a:extLst>
            </p:cNvPr>
            <p:cNvSpPr/>
            <p:nvPr/>
          </p:nvSpPr>
          <p:spPr>
            <a:xfrm>
              <a:off x="4986260" y="6597114"/>
              <a:ext cx="345303" cy="168954"/>
            </a:xfrm>
            <a:custGeom>
              <a:avLst/>
              <a:gdLst>
                <a:gd name="connsiteX0" fmla="*/ 33415 w 345303"/>
                <a:gd name="connsiteY0" fmla="*/ 84674 h 168954"/>
                <a:gd name="connsiteX1" fmla="*/ 198515 w 345303"/>
                <a:gd name="connsiteY1" fmla="*/ 22761 h 168954"/>
                <a:gd name="connsiteX2" fmla="*/ 217565 w 345303"/>
                <a:gd name="connsiteY2" fmla="*/ 2124 h 168954"/>
                <a:gd name="connsiteX3" fmla="*/ 273128 w 345303"/>
                <a:gd name="connsiteY3" fmla="*/ 68799 h 168954"/>
                <a:gd name="connsiteX4" fmla="*/ 344565 w 345303"/>
                <a:gd name="connsiteY4" fmla="*/ 121186 h 168954"/>
                <a:gd name="connsiteX5" fmla="*/ 225503 w 345303"/>
                <a:gd name="connsiteY5" fmla="*/ 121186 h 168954"/>
                <a:gd name="connsiteX6" fmla="*/ 101678 w 345303"/>
                <a:gd name="connsiteY6" fmla="*/ 151349 h 168954"/>
                <a:gd name="connsiteX7" fmla="*/ 4840 w 345303"/>
                <a:gd name="connsiteY7" fmla="*/ 165636 h 168954"/>
                <a:gd name="connsiteX8" fmla="*/ 33415 w 345303"/>
                <a:gd name="connsiteY8" fmla="*/ 84674 h 16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303" h="168954">
                  <a:moveTo>
                    <a:pt x="33415" y="84674"/>
                  </a:moveTo>
                  <a:cubicBezTo>
                    <a:pt x="65694" y="60861"/>
                    <a:pt x="167823" y="36519"/>
                    <a:pt x="198515" y="22761"/>
                  </a:cubicBezTo>
                  <a:cubicBezTo>
                    <a:pt x="229207" y="9003"/>
                    <a:pt x="205130" y="-5549"/>
                    <a:pt x="217565" y="2124"/>
                  </a:cubicBezTo>
                  <a:cubicBezTo>
                    <a:pt x="230000" y="9797"/>
                    <a:pt x="251961" y="48955"/>
                    <a:pt x="273128" y="68799"/>
                  </a:cubicBezTo>
                  <a:cubicBezTo>
                    <a:pt x="294295" y="88643"/>
                    <a:pt x="352502" y="112455"/>
                    <a:pt x="344565" y="121186"/>
                  </a:cubicBezTo>
                  <a:cubicBezTo>
                    <a:pt x="336628" y="129917"/>
                    <a:pt x="265984" y="116159"/>
                    <a:pt x="225503" y="121186"/>
                  </a:cubicBezTo>
                  <a:cubicBezTo>
                    <a:pt x="185022" y="126213"/>
                    <a:pt x="138455" y="143941"/>
                    <a:pt x="101678" y="151349"/>
                  </a:cubicBezTo>
                  <a:cubicBezTo>
                    <a:pt x="64901" y="158757"/>
                    <a:pt x="15952" y="176219"/>
                    <a:pt x="4840" y="165636"/>
                  </a:cubicBezTo>
                  <a:cubicBezTo>
                    <a:pt x="-6272" y="155053"/>
                    <a:pt x="1136" y="108487"/>
                    <a:pt x="33415" y="84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49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6C2B1F65-13AA-477E-8AA5-7E20645C4430}"/>
              </a:ext>
            </a:extLst>
          </p:cNvPr>
          <p:cNvSpPr txBox="1"/>
          <p:nvPr/>
        </p:nvSpPr>
        <p:spPr>
          <a:xfrm>
            <a:off x="4031158" y="3345181"/>
            <a:ext cx="1538883" cy="66370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今でしょ？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FF63610-CD37-493D-A406-6D159524EE87}"/>
              </a:ext>
            </a:extLst>
          </p:cNvPr>
          <p:cNvGrpSpPr/>
          <p:nvPr/>
        </p:nvGrpSpPr>
        <p:grpSpPr>
          <a:xfrm>
            <a:off x="4279663" y="3384349"/>
            <a:ext cx="1047784" cy="1085876"/>
            <a:chOff x="4279663" y="3384349"/>
            <a:chExt cx="1047784" cy="1085876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A1C20C53-D526-4387-9889-0711835CBA4B}"/>
                </a:ext>
              </a:extLst>
            </p:cNvPr>
            <p:cNvSpPr/>
            <p:nvPr/>
          </p:nvSpPr>
          <p:spPr>
            <a:xfrm>
              <a:off x="4279663" y="3384349"/>
              <a:ext cx="639372" cy="566906"/>
            </a:xfrm>
            <a:custGeom>
              <a:avLst/>
              <a:gdLst>
                <a:gd name="connsiteX0" fmla="*/ 508237 w 639372"/>
                <a:gd name="connsiteY0" fmla="*/ 6551 h 566906"/>
                <a:gd name="connsiteX1" fmla="*/ 220370 w 639372"/>
                <a:gd name="connsiteY1" fmla="*/ 383318 h 566906"/>
                <a:gd name="connsiteX2" fmla="*/ 237 w 639372"/>
                <a:gd name="connsiteY2" fmla="*/ 565351 h 566906"/>
                <a:gd name="connsiteX3" fmla="*/ 186504 w 639372"/>
                <a:gd name="connsiteY3" fmla="*/ 459518 h 566906"/>
                <a:gd name="connsiteX4" fmla="*/ 575970 w 639372"/>
                <a:gd name="connsiteY4" fmla="*/ 260551 h 566906"/>
                <a:gd name="connsiteX5" fmla="*/ 635237 w 639372"/>
                <a:gd name="connsiteY5" fmla="*/ 150484 h 566906"/>
                <a:gd name="connsiteX6" fmla="*/ 508237 w 639372"/>
                <a:gd name="connsiteY6" fmla="*/ 6551 h 56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72" h="566906">
                  <a:moveTo>
                    <a:pt x="508237" y="6551"/>
                  </a:moveTo>
                  <a:cubicBezTo>
                    <a:pt x="439093" y="45357"/>
                    <a:pt x="305037" y="290185"/>
                    <a:pt x="220370" y="383318"/>
                  </a:cubicBezTo>
                  <a:cubicBezTo>
                    <a:pt x="135703" y="476451"/>
                    <a:pt x="5881" y="552651"/>
                    <a:pt x="237" y="565351"/>
                  </a:cubicBezTo>
                  <a:cubicBezTo>
                    <a:pt x="-5407" y="578051"/>
                    <a:pt x="90549" y="510318"/>
                    <a:pt x="186504" y="459518"/>
                  </a:cubicBezTo>
                  <a:cubicBezTo>
                    <a:pt x="282459" y="408718"/>
                    <a:pt x="501181" y="312057"/>
                    <a:pt x="575970" y="260551"/>
                  </a:cubicBezTo>
                  <a:cubicBezTo>
                    <a:pt x="650759" y="209045"/>
                    <a:pt x="641587" y="188584"/>
                    <a:pt x="635237" y="150484"/>
                  </a:cubicBezTo>
                  <a:cubicBezTo>
                    <a:pt x="628887" y="112384"/>
                    <a:pt x="577381" y="-32255"/>
                    <a:pt x="508237" y="6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BD9F954-4CF2-46F8-94CF-C4942DFA02F6}"/>
                </a:ext>
              </a:extLst>
            </p:cNvPr>
            <p:cNvSpPr/>
            <p:nvPr/>
          </p:nvSpPr>
          <p:spPr>
            <a:xfrm>
              <a:off x="4786877" y="3498937"/>
              <a:ext cx="540570" cy="443038"/>
            </a:xfrm>
            <a:custGeom>
              <a:avLst/>
              <a:gdLst>
                <a:gd name="connsiteX0" fmla="*/ 85690 w 540570"/>
                <a:gd name="connsiteY0" fmla="*/ 48596 h 443038"/>
                <a:gd name="connsiteX1" fmla="*/ 119556 w 540570"/>
                <a:gd name="connsiteY1" fmla="*/ 86696 h 443038"/>
                <a:gd name="connsiteX2" fmla="*/ 331223 w 540570"/>
                <a:gd name="connsiteY2" fmla="*/ 230630 h 443038"/>
                <a:gd name="connsiteX3" fmla="*/ 521723 w 540570"/>
                <a:gd name="connsiteY3" fmla="*/ 327996 h 443038"/>
                <a:gd name="connsiteX4" fmla="*/ 525956 w 540570"/>
                <a:gd name="connsiteY4" fmla="*/ 336463 h 443038"/>
                <a:gd name="connsiteX5" fmla="*/ 453990 w 540570"/>
                <a:gd name="connsiteY5" fmla="*/ 442296 h 443038"/>
                <a:gd name="connsiteX6" fmla="*/ 318523 w 540570"/>
                <a:gd name="connsiteY6" fmla="*/ 370330 h 443038"/>
                <a:gd name="connsiteX7" fmla="*/ 5256 w 540570"/>
                <a:gd name="connsiteY7" fmla="*/ 137496 h 443038"/>
                <a:gd name="connsiteX8" fmla="*/ 119556 w 540570"/>
                <a:gd name="connsiteY8" fmla="*/ 2030 h 443038"/>
                <a:gd name="connsiteX9" fmla="*/ 85690 w 540570"/>
                <a:gd name="connsiteY9" fmla="*/ 48596 h 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570" h="443038">
                  <a:moveTo>
                    <a:pt x="85690" y="48596"/>
                  </a:moveTo>
                  <a:cubicBezTo>
                    <a:pt x="85690" y="62707"/>
                    <a:pt x="78634" y="56357"/>
                    <a:pt x="119556" y="86696"/>
                  </a:cubicBezTo>
                  <a:cubicBezTo>
                    <a:pt x="160478" y="117035"/>
                    <a:pt x="264195" y="190413"/>
                    <a:pt x="331223" y="230630"/>
                  </a:cubicBezTo>
                  <a:cubicBezTo>
                    <a:pt x="398251" y="270847"/>
                    <a:pt x="489268" y="310357"/>
                    <a:pt x="521723" y="327996"/>
                  </a:cubicBezTo>
                  <a:cubicBezTo>
                    <a:pt x="554178" y="345635"/>
                    <a:pt x="537245" y="317413"/>
                    <a:pt x="525956" y="336463"/>
                  </a:cubicBezTo>
                  <a:cubicBezTo>
                    <a:pt x="514667" y="355513"/>
                    <a:pt x="488562" y="436652"/>
                    <a:pt x="453990" y="442296"/>
                  </a:cubicBezTo>
                  <a:cubicBezTo>
                    <a:pt x="419418" y="447941"/>
                    <a:pt x="393312" y="421130"/>
                    <a:pt x="318523" y="370330"/>
                  </a:cubicBezTo>
                  <a:cubicBezTo>
                    <a:pt x="243734" y="319530"/>
                    <a:pt x="38417" y="198879"/>
                    <a:pt x="5256" y="137496"/>
                  </a:cubicBezTo>
                  <a:cubicBezTo>
                    <a:pt x="-27905" y="76113"/>
                    <a:pt x="106150" y="14024"/>
                    <a:pt x="119556" y="2030"/>
                  </a:cubicBezTo>
                  <a:cubicBezTo>
                    <a:pt x="132962" y="-9964"/>
                    <a:pt x="85690" y="34485"/>
                    <a:pt x="85690" y="48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6A76144-750A-479D-9E09-29CFAF764E0E}"/>
                </a:ext>
              </a:extLst>
            </p:cNvPr>
            <p:cNvSpPr/>
            <p:nvPr/>
          </p:nvSpPr>
          <p:spPr>
            <a:xfrm>
              <a:off x="4565889" y="3806520"/>
              <a:ext cx="500725" cy="110118"/>
            </a:xfrm>
            <a:custGeom>
              <a:avLst/>
              <a:gdLst>
                <a:gd name="connsiteX0" fmla="*/ 15636 w 500725"/>
                <a:gd name="connsiteY0" fmla="*/ 44755 h 110118"/>
                <a:gd name="connsiteX1" fmla="*/ 255349 w 500725"/>
                <a:gd name="connsiteY1" fmla="*/ 54280 h 110118"/>
                <a:gd name="connsiteX2" fmla="*/ 323611 w 500725"/>
                <a:gd name="connsiteY2" fmla="*/ 25705 h 110118"/>
                <a:gd name="connsiteX3" fmla="*/ 356949 w 500725"/>
                <a:gd name="connsiteY3" fmla="*/ 1893 h 110118"/>
                <a:gd name="connsiteX4" fmla="*/ 498236 w 500725"/>
                <a:gd name="connsiteY4" fmla="*/ 78093 h 110118"/>
                <a:gd name="connsiteX5" fmla="*/ 412511 w 500725"/>
                <a:gd name="connsiteY5" fmla="*/ 95555 h 110118"/>
                <a:gd name="connsiteX6" fmla="*/ 12461 w 500725"/>
                <a:gd name="connsiteY6" fmla="*/ 109843 h 110118"/>
                <a:gd name="connsiteX7" fmla="*/ 95011 w 500725"/>
                <a:gd name="connsiteY7" fmla="*/ 101905 h 110118"/>
                <a:gd name="connsiteX8" fmla="*/ 15636 w 500725"/>
                <a:gd name="connsiteY8" fmla="*/ 44755 h 11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725" h="110118">
                  <a:moveTo>
                    <a:pt x="15636" y="44755"/>
                  </a:moveTo>
                  <a:cubicBezTo>
                    <a:pt x="42359" y="36818"/>
                    <a:pt x="204020" y="57455"/>
                    <a:pt x="255349" y="54280"/>
                  </a:cubicBezTo>
                  <a:cubicBezTo>
                    <a:pt x="306678" y="51105"/>
                    <a:pt x="306678" y="34436"/>
                    <a:pt x="323611" y="25705"/>
                  </a:cubicBezTo>
                  <a:cubicBezTo>
                    <a:pt x="340544" y="16974"/>
                    <a:pt x="327845" y="-6838"/>
                    <a:pt x="356949" y="1893"/>
                  </a:cubicBezTo>
                  <a:cubicBezTo>
                    <a:pt x="386053" y="10624"/>
                    <a:pt x="488976" y="62483"/>
                    <a:pt x="498236" y="78093"/>
                  </a:cubicBezTo>
                  <a:cubicBezTo>
                    <a:pt x="507496" y="93703"/>
                    <a:pt x="493473" y="90263"/>
                    <a:pt x="412511" y="95555"/>
                  </a:cubicBezTo>
                  <a:cubicBezTo>
                    <a:pt x="331549" y="100847"/>
                    <a:pt x="65378" y="108785"/>
                    <a:pt x="12461" y="109843"/>
                  </a:cubicBezTo>
                  <a:cubicBezTo>
                    <a:pt x="-40456" y="110901"/>
                    <a:pt x="92101" y="109049"/>
                    <a:pt x="95011" y="101905"/>
                  </a:cubicBezTo>
                  <a:cubicBezTo>
                    <a:pt x="97921" y="94761"/>
                    <a:pt x="-11087" y="52692"/>
                    <a:pt x="15636" y="44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27DC759-85B1-4FF2-9786-AA7DF744C8E4}"/>
                </a:ext>
              </a:extLst>
            </p:cNvPr>
            <p:cNvSpPr/>
            <p:nvPr/>
          </p:nvSpPr>
          <p:spPr>
            <a:xfrm>
              <a:off x="4431477" y="3959221"/>
              <a:ext cx="656704" cy="511004"/>
            </a:xfrm>
            <a:custGeom>
              <a:avLst/>
              <a:gdLst>
                <a:gd name="connsiteX0" fmla="*/ 23048 w 656704"/>
                <a:gd name="connsiteY0" fmla="*/ 114304 h 511004"/>
                <a:gd name="connsiteX1" fmla="*/ 473898 w 656704"/>
                <a:gd name="connsiteY1" fmla="*/ 115892 h 511004"/>
                <a:gd name="connsiteX2" fmla="*/ 451673 w 656704"/>
                <a:gd name="connsiteY2" fmla="*/ 176217 h 511004"/>
                <a:gd name="connsiteX3" fmla="*/ 365948 w 656704"/>
                <a:gd name="connsiteY3" fmla="*/ 468317 h 511004"/>
                <a:gd name="connsiteX4" fmla="*/ 411986 w 656704"/>
                <a:gd name="connsiteY4" fmla="*/ 509592 h 511004"/>
                <a:gd name="connsiteX5" fmla="*/ 510411 w 656704"/>
                <a:gd name="connsiteY5" fmla="*/ 471492 h 511004"/>
                <a:gd name="connsiteX6" fmla="*/ 554861 w 656704"/>
                <a:gd name="connsiteY6" fmla="*/ 338142 h 511004"/>
                <a:gd name="connsiteX7" fmla="*/ 656461 w 656704"/>
                <a:gd name="connsiteY7" fmla="*/ 60329 h 511004"/>
                <a:gd name="connsiteX8" fmla="*/ 523111 w 656704"/>
                <a:gd name="connsiteY8" fmla="*/ 4 h 511004"/>
                <a:gd name="connsiteX9" fmla="*/ 540573 w 656704"/>
                <a:gd name="connsiteY9" fmla="*/ 57154 h 511004"/>
                <a:gd name="connsiteX10" fmla="*/ 424686 w 656704"/>
                <a:gd name="connsiteY10" fmla="*/ 46042 h 511004"/>
                <a:gd name="connsiteX11" fmla="*/ 86548 w 656704"/>
                <a:gd name="connsiteY11" fmla="*/ 53979 h 511004"/>
                <a:gd name="connsiteX12" fmla="*/ 67498 w 656704"/>
                <a:gd name="connsiteY12" fmla="*/ 84142 h 511004"/>
                <a:gd name="connsiteX13" fmla="*/ 23048 w 656704"/>
                <a:gd name="connsiteY13" fmla="*/ 114304 h 51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6704" h="511004">
                  <a:moveTo>
                    <a:pt x="23048" y="114304"/>
                  </a:moveTo>
                  <a:cubicBezTo>
                    <a:pt x="90781" y="119596"/>
                    <a:pt x="402461" y="105573"/>
                    <a:pt x="473898" y="115892"/>
                  </a:cubicBezTo>
                  <a:cubicBezTo>
                    <a:pt x="545335" y="126211"/>
                    <a:pt x="469665" y="117480"/>
                    <a:pt x="451673" y="176217"/>
                  </a:cubicBezTo>
                  <a:cubicBezTo>
                    <a:pt x="433681" y="234954"/>
                    <a:pt x="372562" y="412755"/>
                    <a:pt x="365948" y="468317"/>
                  </a:cubicBezTo>
                  <a:cubicBezTo>
                    <a:pt x="359334" y="523879"/>
                    <a:pt x="387909" y="509063"/>
                    <a:pt x="411986" y="509592"/>
                  </a:cubicBezTo>
                  <a:cubicBezTo>
                    <a:pt x="436063" y="510121"/>
                    <a:pt x="486599" y="500067"/>
                    <a:pt x="510411" y="471492"/>
                  </a:cubicBezTo>
                  <a:cubicBezTo>
                    <a:pt x="534223" y="442917"/>
                    <a:pt x="530519" y="406669"/>
                    <a:pt x="554861" y="338142"/>
                  </a:cubicBezTo>
                  <a:cubicBezTo>
                    <a:pt x="579203" y="269615"/>
                    <a:pt x="661753" y="116685"/>
                    <a:pt x="656461" y="60329"/>
                  </a:cubicBezTo>
                  <a:cubicBezTo>
                    <a:pt x="651169" y="3973"/>
                    <a:pt x="542426" y="533"/>
                    <a:pt x="523111" y="4"/>
                  </a:cubicBezTo>
                  <a:cubicBezTo>
                    <a:pt x="503796" y="-525"/>
                    <a:pt x="556977" y="49481"/>
                    <a:pt x="540573" y="57154"/>
                  </a:cubicBezTo>
                  <a:cubicBezTo>
                    <a:pt x="524169" y="64827"/>
                    <a:pt x="500357" y="46571"/>
                    <a:pt x="424686" y="46042"/>
                  </a:cubicBezTo>
                  <a:cubicBezTo>
                    <a:pt x="349015" y="45513"/>
                    <a:pt x="146079" y="47629"/>
                    <a:pt x="86548" y="53979"/>
                  </a:cubicBezTo>
                  <a:cubicBezTo>
                    <a:pt x="27017" y="60329"/>
                    <a:pt x="77552" y="79115"/>
                    <a:pt x="67498" y="84142"/>
                  </a:cubicBezTo>
                  <a:cubicBezTo>
                    <a:pt x="57444" y="89169"/>
                    <a:pt x="-44685" y="109012"/>
                    <a:pt x="23048" y="114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B2C9BFE-F23D-4F12-B8A1-8373EFC3978E}"/>
              </a:ext>
            </a:extLst>
          </p:cNvPr>
          <p:cNvGrpSpPr/>
          <p:nvPr/>
        </p:nvGrpSpPr>
        <p:grpSpPr>
          <a:xfrm>
            <a:off x="4233705" y="4548152"/>
            <a:ext cx="1094494" cy="790041"/>
            <a:chOff x="4233705" y="4548152"/>
            <a:chExt cx="1094494" cy="790041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667D2E6B-5AAE-4387-8523-ABD94E012526}"/>
                </a:ext>
              </a:extLst>
            </p:cNvPr>
            <p:cNvSpPr/>
            <p:nvPr/>
          </p:nvSpPr>
          <p:spPr>
            <a:xfrm>
              <a:off x="4233705" y="4548152"/>
              <a:ext cx="1025291" cy="790041"/>
            </a:xfrm>
            <a:custGeom>
              <a:avLst/>
              <a:gdLst>
                <a:gd name="connsiteX0" fmla="*/ 50958 w 1025291"/>
                <a:gd name="connsiteY0" fmla="*/ 122273 h 790041"/>
                <a:gd name="connsiteX1" fmla="*/ 185895 w 1025291"/>
                <a:gd name="connsiteY1" fmla="*/ 295311 h 790041"/>
                <a:gd name="connsiteX2" fmla="*/ 287495 w 1025291"/>
                <a:gd name="connsiteY2" fmla="*/ 246098 h 790041"/>
                <a:gd name="connsiteX3" fmla="*/ 593883 w 1025291"/>
                <a:gd name="connsiteY3" fmla="*/ 192123 h 790041"/>
                <a:gd name="connsiteX4" fmla="*/ 416083 w 1025291"/>
                <a:gd name="connsiteY4" fmla="*/ 355636 h 790041"/>
                <a:gd name="connsiteX5" fmla="*/ 417670 w 1025291"/>
                <a:gd name="connsiteY5" fmla="*/ 541373 h 790041"/>
                <a:gd name="connsiteX6" fmla="*/ 584358 w 1025291"/>
                <a:gd name="connsiteY6" fmla="*/ 757273 h 790041"/>
                <a:gd name="connsiteX7" fmla="*/ 909795 w 1025291"/>
                <a:gd name="connsiteY7" fmla="*/ 781086 h 790041"/>
                <a:gd name="connsiteX8" fmla="*/ 865345 w 1025291"/>
                <a:gd name="connsiteY8" fmla="*/ 676311 h 790041"/>
                <a:gd name="connsiteX9" fmla="*/ 649445 w 1025291"/>
                <a:gd name="connsiteY9" fmla="*/ 641386 h 790041"/>
                <a:gd name="connsiteX10" fmla="*/ 481170 w 1025291"/>
                <a:gd name="connsiteY10" fmla="*/ 477873 h 790041"/>
                <a:gd name="connsiteX11" fmla="*/ 766920 w 1025291"/>
                <a:gd name="connsiteY11" fmla="*/ 171486 h 790041"/>
                <a:gd name="connsiteX12" fmla="*/ 1006633 w 1025291"/>
                <a:gd name="connsiteY12" fmla="*/ 79411 h 790041"/>
                <a:gd name="connsiteX13" fmla="*/ 962183 w 1025291"/>
                <a:gd name="connsiteY13" fmla="*/ 36 h 790041"/>
                <a:gd name="connsiteX14" fmla="*/ 587533 w 1025291"/>
                <a:gd name="connsiteY14" fmla="*/ 68298 h 790041"/>
                <a:gd name="connsiteX15" fmla="*/ 262095 w 1025291"/>
                <a:gd name="connsiteY15" fmla="*/ 131798 h 790041"/>
                <a:gd name="connsiteX16" fmla="*/ 12858 w 1025291"/>
                <a:gd name="connsiteY16" fmla="*/ 12736 h 790041"/>
                <a:gd name="connsiteX17" fmla="*/ 50958 w 1025291"/>
                <a:gd name="connsiteY17" fmla="*/ 122273 h 79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5291" h="790041">
                  <a:moveTo>
                    <a:pt x="50958" y="122273"/>
                  </a:moveTo>
                  <a:cubicBezTo>
                    <a:pt x="79797" y="169369"/>
                    <a:pt x="146472" y="274674"/>
                    <a:pt x="185895" y="295311"/>
                  </a:cubicBezTo>
                  <a:cubicBezTo>
                    <a:pt x="225318" y="315948"/>
                    <a:pt x="219497" y="263296"/>
                    <a:pt x="287495" y="246098"/>
                  </a:cubicBezTo>
                  <a:cubicBezTo>
                    <a:pt x="355493" y="228900"/>
                    <a:pt x="572452" y="173867"/>
                    <a:pt x="593883" y="192123"/>
                  </a:cubicBezTo>
                  <a:cubicBezTo>
                    <a:pt x="615314" y="210379"/>
                    <a:pt x="445452" y="297428"/>
                    <a:pt x="416083" y="355636"/>
                  </a:cubicBezTo>
                  <a:cubicBezTo>
                    <a:pt x="386714" y="413844"/>
                    <a:pt x="389624" y="474434"/>
                    <a:pt x="417670" y="541373"/>
                  </a:cubicBezTo>
                  <a:cubicBezTo>
                    <a:pt x="445716" y="608312"/>
                    <a:pt x="502337" y="717321"/>
                    <a:pt x="584358" y="757273"/>
                  </a:cubicBezTo>
                  <a:cubicBezTo>
                    <a:pt x="666379" y="797225"/>
                    <a:pt x="862964" y="794580"/>
                    <a:pt x="909795" y="781086"/>
                  </a:cubicBezTo>
                  <a:cubicBezTo>
                    <a:pt x="956626" y="767592"/>
                    <a:pt x="908737" y="699594"/>
                    <a:pt x="865345" y="676311"/>
                  </a:cubicBezTo>
                  <a:cubicBezTo>
                    <a:pt x="821953" y="653028"/>
                    <a:pt x="713474" y="674459"/>
                    <a:pt x="649445" y="641386"/>
                  </a:cubicBezTo>
                  <a:cubicBezTo>
                    <a:pt x="585416" y="608313"/>
                    <a:pt x="461591" y="556190"/>
                    <a:pt x="481170" y="477873"/>
                  </a:cubicBezTo>
                  <a:cubicBezTo>
                    <a:pt x="500749" y="399556"/>
                    <a:pt x="679343" y="237896"/>
                    <a:pt x="766920" y="171486"/>
                  </a:cubicBezTo>
                  <a:cubicBezTo>
                    <a:pt x="854497" y="105076"/>
                    <a:pt x="974089" y="107986"/>
                    <a:pt x="1006633" y="79411"/>
                  </a:cubicBezTo>
                  <a:cubicBezTo>
                    <a:pt x="1039177" y="50836"/>
                    <a:pt x="1032033" y="1888"/>
                    <a:pt x="962183" y="36"/>
                  </a:cubicBezTo>
                  <a:cubicBezTo>
                    <a:pt x="892333" y="-1816"/>
                    <a:pt x="587533" y="68298"/>
                    <a:pt x="587533" y="68298"/>
                  </a:cubicBezTo>
                  <a:cubicBezTo>
                    <a:pt x="470852" y="90258"/>
                    <a:pt x="357874" y="141058"/>
                    <a:pt x="262095" y="131798"/>
                  </a:cubicBezTo>
                  <a:cubicBezTo>
                    <a:pt x="166316" y="122538"/>
                    <a:pt x="47783" y="18028"/>
                    <a:pt x="12858" y="12736"/>
                  </a:cubicBezTo>
                  <a:cubicBezTo>
                    <a:pt x="-22067" y="7444"/>
                    <a:pt x="22119" y="75177"/>
                    <a:pt x="50958" y="12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EEBEDD5-3E98-4D22-B497-3294FB6D1019}"/>
                </a:ext>
              </a:extLst>
            </p:cNvPr>
            <p:cNvSpPr/>
            <p:nvPr/>
          </p:nvSpPr>
          <p:spPr>
            <a:xfrm>
              <a:off x="5095724" y="4667801"/>
              <a:ext cx="232475" cy="160943"/>
            </a:xfrm>
            <a:custGeom>
              <a:avLst/>
              <a:gdLst>
                <a:gd name="connsiteX0" fmla="*/ 151 w 232475"/>
                <a:gd name="connsiteY0" fmla="*/ 7387 h 160943"/>
                <a:gd name="connsiteX1" fmla="*/ 143026 w 232475"/>
                <a:gd name="connsiteY1" fmla="*/ 32787 h 160943"/>
                <a:gd name="connsiteX2" fmla="*/ 231926 w 232475"/>
                <a:gd name="connsiteY2" fmla="*/ 129624 h 160943"/>
                <a:gd name="connsiteX3" fmla="*/ 171601 w 232475"/>
                <a:gd name="connsiteY3" fmla="*/ 153437 h 160943"/>
                <a:gd name="connsiteX4" fmla="*/ 151 w 232475"/>
                <a:gd name="connsiteY4" fmla="*/ 7387 h 16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75" h="160943">
                  <a:moveTo>
                    <a:pt x="151" y="7387"/>
                  </a:moveTo>
                  <a:cubicBezTo>
                    <a:pt x="-4611" y="-12721"/>
                    <a:pt x="104397" y="12414"/>
                    <a:pt x="143026" y="32787"/>
                  </a:cubicBezTo>
                  <a:cubicBezTo>
                    <a:pt x="181655" y="53160"/>
                    <a:pt x="227164" y="109516"/>
                    <a:pt x="231926" y="129624"/>
                  </a:cubicBezTo>
                  <a:cubicBezTo>
                    <a:pt x="236688" y="149732"/>
                    <a:pt x="209966" y="173281"/>
                    <a:pt x="171601" y="153437"/>
                  </a:cubicBezTo>
                  <a:cubicBezTo>
                    <a:pt x="133236" y="133593"/>
                    <a:pt x="4913" y="27495"/>
                    <a:pt x="151" y="7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B7FC1A7-D696-4B53-856D-296DD2ADFE6A}"/>
                </a:ext>
              </a:extLst>
            </p:cNvPr>
            <p:cNvSpPr/>
            <p:nvPr/>
          </p:nvSpPr>
          <p:spPr>
            <a:xfrm>
              <a:off x="5000445" y="4708072"/>
              <a:ext cx="222720" cy="201895"/>
            </a:xfrm>
            <a:custGeom>
              <a:avLst/>
              <a:gdLst>
                <a:gd name="connsiteX0" fmla="*/ 1768 w 222720"/>
                <a:gd name="connsiteY0" fmla="*/ 453 h 201895"/>
                <a:gd name="connsiteX1" fmla="*/ 179568 w 222720"/>
                <a:gd name="connsiteY1" fmla="*/ 92528 h 201895"/>
                <a:gd name="connsiteX2" fmla="*/ 220843 w 222720"/>
                <a:gd name="connsiteY2" fmla="*/ 187778 h 201895"/>
                <a:gd name="connsiteX3" fmla="*/ 138293 w 222720"/>
                <a:gd name="connsiteY3" fmla="*/ 195716 h 201895"/>
                <a:gd name="connsiteX4" fmla="*/ 90668 w 222720"/>
                <a:gd name="connsiteY4" fmla="*/ 132216 h 201895"/>
                <a:gd name="connsiteX5" fmla="*/ 1768 w 222720"/>
                <a:gd name="connsiteY5" fmla="*/ 453 h 20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20" h="201895">
                  <a:moveTo>
                    <a:pt x="1768" y="453"/>
                  </a:moveTo>
                  <a:cubicBezTo>
                    <a:pt x="16585" y="-6162"/>
                    <a:pt x="143056" y="61307"/>
                    <a:pt x="179568" y="92528"/>
                  </a:cubicBezTo>
                  <a:cubicBezTo>
                    <a:pt x="216081" y="123749"/>
                    <a:pt x="227722" y="170580"/>
                    <a:pt x="220843" y="187778"/>
                  </a:cubicBezTo>
                  <a:cubicBezTo>
                    <a:pt x="213964" y="204976"/>
                    <a:pt x="159989" y="204976"/>
                    <a:pt x="138293" y="195716"/>
                  </a:cubicBezTo>
                  <a:cubicBezTo>
                    <a:pt x="116597" y="186456"/>
                    <a:pt x="111835" y="164760"/>
                    <a:pt x="90668" y="132216"/>
                  </a:cubicBezTo>
                  <a:cubicBezTo>
                    <a:pt x="69501" y="99672"/>
                    <a:pt x="-13049" y="7068"/>
                    <a:pt x="1768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736B7FB-26CC-4547-BB5A-29DFE0A52664}"/>
              </a:ext>
            </a:extLst>
          </p:cNvPr>
          <p:cNvSpPr/>
          <p:nvPr/>
        </p:nvSpPr>
        <p:spPr>
          <a:xfrm>
            <a:off x="4280531" y="5517448"/>
            <a:ext cx="683720" cy="883352"/>
          </a:xfrm>
          <a:custGeom>
            <a:avLst/>
            <a:gdLst>
              <a:gd name="connsiteX0" fmla="*/ 2227 w 683720"/>
              <a:gd name="connsiteY0" fmla="*/ 3145 h 883352"/>
              <a:gd name="connsiteX1" fmla="*/ 92714 w 683720"/>
              <a:gd name="connsiteY1" fmla="*/ 192057 h 883352"/>
              <a:gd name="connsiteX2" fmla="*/ 73664 w 683720"/>
              <a:gd name="connsiteY2" fmla="*/ 595282 h 883352"/>
              <a:gd name="connsiteX3" fmla="*/ 116527 w 683720"/>
              <a:gd name="connsiteY3" fmla="*/ 758795 h 883352"/>
              <a:gd name="connsiteX4" fmla="*/ 357827 w 683720"/>
              <a:gd name="connsiteY4" fmla="*/ 881032 h 883352"/>
              <a:gd name="connsiteX5" fmla="*/ 505464 w 683720"/>
              <a:gd name="connsiteY5" fmla="*/ 808007 h 883352"/>
              <a:gd name="connsiteX6" fmla="*/ 676914 w 683720"/>
              <a:gd name="connsiteY6" fmla="*/ 460345 h 883352"/>
              <a:gd name="connsiteX7" fmla="*/ 643577 w 683720"/>
              <a:gd name="connsiteY7" fmla="*/ 571470 h 883352"/>
              <a:gd name="connsiteX8" fmla="*/ 588014 w 683720"/>
              <a:gd name="connsiteY8" fmla="*/ 752445 h 883352"/>
              <a:gd name="connsiteX9" fmla="*/ 486414 w 683720"/>
              <a:gd name="connsiteY9" fmla="*/ 754032 h 883352"/>
              <a:gd name="connsiteX10" fmla="*/ 213364 w 683720"/>
              <a:gd name="connsiteY10" fmla="*/ 668307 h 883352"/>
              <a:gd name="connsiteX11" fmla="*/ 227652 w 683720"/>
              <a:gd name="connsiteY11" fmla="*/ 261907 h 883352"/>
              <a:gd name="connsiteX12" fmla="*/ 200664 w 683720"/>
              <a:gd name="connsiteY12" fmla="*/ 87282 h 883352"/>
              <a:gd name="connsiteX13" fmla="*/ 2227 w 683720"/>
              <a:gd name="connsiteY13" fmla="*/ 3145 h 88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720" h="883352">
                <a:moveTo>
                  <a:pt x="2227" y="3145"/>
                </a:moveTo>
                <a:cubicBezTo>
                  <a:pt x="-15765" y="20607"/>
                  <a:pt x="80808" y="93368"/>
                  <a:pt x="92714" y="192057"/>
                </a:cubicBezTo>
                <a:cubicBezTo>
                  <a:pt x="104620" y="290746"/>
                  <a:pt x="69695" y="500826"/>
                  <a:pt x="73664" y="595282"/>
                </a:cubicBezTo>
                <a:cubicBezTo>
                  <a:pt x="77633" y="689738"/>
                  <a:pt x="69167" y="711170"/>
                  <a:pt x="116527" y="758795"/>
                </a:cubicBezTo>
                <a:cubicBezTo>
                  <a:pt x="163888" y="806420"/>
                  <a:pt x="293004" y="872830"/>
                  <a:pt x="357827" y="881032"/>
                </a:cubicBezTo>
                <a:cubicBezTo>
                  <a:pt x="422650" y="889234"/>
                  <a:pt x="452283" y="878122"/>
                  <a:pt x="505464" y="808007"/>
                </a:cubicBezTo>
                <a:cubicBezTo>
                  <a:pt x="558645" y="737893"/>
                  <a:pt x="653895" y="499768"/>
                  <a:pt x="676914" y="460345"/>
                </a:cubicBezTo>
                <a:cubicBezTo>
                  <a:pt x="699933" y="420922"/>
                  <a:pt x="658394" y="522787"/>
                  <a:pt x="643577" y="571470"/>
                </a:cubicBezTo>
                <a:cubicBezTo>
                  <a:pt x="628760" y="620153"/>
                  <a:pt x="614208" y="722018"/>
                  <a:pt x="588014" y="752445"/>
                </a:cubicBezTo>
                <a:cubicBezTo>
                  <a:pt x="561820" y="782872"/>
                  <a:pt x="548856" y="768055"/>
                  <a:pt x="486414" y="754032"/>
                </a:cubicBezTo>
                <a:cubicBezTo>
                  <a:pt x="423972" y="740009"/>
                  <a:pt x="256491" y="750328"/>
                  <a:pt x="213364" y="668307"/>
                </a:cubicBezTo>
                <a:cubicBezTo>
                  <a:pt x="170237" y="586286"/>
                  <a:pt x="229769" y="358745"/>
                  <a:pt x="227652" y="261907"/>
                </a:cubicBezTo>
                <a:cubicBezTo>
                  <a:pt x="225535" y="165070"/>
                  <a:pt x="239558" y="129880"/>
                  <a:pt x="200664" y="87282"/>
                </a:cubicBezTo>
                <a:cubicBezTo>
                  <a:pt x="161770" y="44684"/>
                  <a:pt x="20219" y="-14317"/>
                  <a:pt x="2227" y="3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29DBBF2-3934-4CDD-89E7-0FC5F2FEC4BF}"/>
              </a:ext>
            </a:extLst>
          </p:cNvPr>
          <p:cNvGrpSpPr/>
          <p:nvPr/>
        </p:nvGrpSpPr>
        <p:grpSpPr>
          <a:xfrm>
            <a:off x="4695420" y="6483957"/>
            <a:ext cx="636143" cy="644132"/>
            <a:chOff x="4695420" y="6483957"/>
            <a:chExt cx="636143" cy="644132"/>
          </a:xfrm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1818DE2-55A4-4BFC-81AE-A72E342237CF}"/>
                </a:ext>
              </a:extLst>
            </p:cNvPr>
            <p:cNvSpPr/>
            <p:nvPr/>
          </p:nvSpPr>
          <p:spPr>
            <a:xfrm>
              <a:off x="4843582" y="6483957"/>
              <a:ext cx="268724" cy="483173"/>
            </a:xfrm>
            <a:custGeom>
              <a:avLst/>
              <a:gdLst>
                <a:gd name="connsiteX0" fmla="*/ 1468 w 268724"/>
                <a:gd name="connsiteY0" fmla="*/ 2568 h 483173"/>
                <a:gd name="connsiteX1" fmla="*/ 77668 w 268724"/>
                <a:gd name="connsiteY1" fmla="*/ 96231 h 483173"/>
                <a:gd name="connsiteX2" fmla="*/ 112593 w 268724"/>
                <a:gd name="connsiteY2" fmla="*/ 432781 h 483173"/>
                <a:gd name="connsiteX3" fmla="*/ 211018 w 268724"/>
                <a:gd name="connsiteY3" fmla="*/ 475643 h 483173"/>
                <a:gd name="connsiteX4" fmla="*/ 207843 w 268724"/>
                <a:gd name="connsiteY4" fmla="*/ 372456 h 483173"/>
                <a:gd name="connsiteX5" fmla="*/ 196731 w 268724"/>
                <a:gd name="connsiteY5" fmla="*/ 164493 h 483173"/>
                <a:gd name="connsiteX6" fmla="*/ 268168 w 268724"/>
                <a:gd name="connsiteY6" fmla="*/ 20031 h 483173"/>
                <a:gd name="connsiteX7" fmla="*/ 152281 w 268724"/>
                <a:gd name="connsiteY7" fmla="*/ 26381 h 483173"/>
                <a:gd name="connsiteX8" fmla="*/ 1468 w 268724"/>
                <a:gd name="connsiteY8" fmla="*/ 2568 h 48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724" h="483173">
                  <a:moveTo>
                    <a:pt x="1468" y="2568"/>
                  </a:moveTo>
                  <a:cubicBezTo>
                    <a:pt x="-10968" y="14210"/>
                    <a:pt x="59147" y="24529"/>
                    <a:pt x="77668" y="96231"/>
                  </a:cubicBezTo>
                  <a:cubicBezTo>
                    <a:pt x="96189" y="167933"/>
                    <a:pt x="90368" y="369546"/>
                    <a:pt x="112593" y="432781"/>
                  </a:cubicBezTo>
                  <a:cubicBezTo>
                    <a:pt x="134818" y="496016"/>
                    <a:pt x="195143" y="485697"/>
                    <a:pt x="211018" y="475643"/>
                  </a:cubicBezTo>
                  <a:cubicBezTo>
                    <a:pt x="226893" y="465589"/>
                    <a:pt x="210224" y="424314"/>
                    <a:pt x="207843" y="372456"/>
                  </a:cubicBezTo>
                  <a:cubicBezTo>
                    <a:pt x="205462" y="320598"/>
                    <a:pt x="186677" y="223230"/>
                    <a:pt x="196731" y="164493"/>
                  </a:cubicBezTo>
                  <a:cubicBezTo>
                    <a:pt x="206785" y="105756"/>
                    <a:pt x="275576" y="43049"/>
                    <a:pt x="268168" y="20031"/>
                  </a:cubicBezTo>
                  <a:cubicBezTo>
                    <a:pt x="260760" y="-2987"/>
                    <a:pt x="196995" y="30350"/>
                    <a:pt x="152281" y="26381"/>
                  </a:cubicBezTo>
                  <a:cubicBezTo>
                    <a:pt x="107567" y="22412"/>
                    <a:pt x="13904" y="-9074"/>
                    <a:pt x="1468" y="2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E906130-1FB8-4041-932E-35A9E9EFBF81}"/>
                </a:ext>
              </a:extLst>
            </p:cNvPr>
            <p:cNvSpPr/>
            <p:nvPr/>
          </p:nvSpPr>
          <p:spPr>
            <a:xfrm>
              <a:off x="4697413" y="6874944"/>
              <a:ext cx="592048" cy="229239"/>
            </a:xfrm>
            <a:custGeom>
              <a:avLst/>
              <a:gdLst>
                <a:gd name="connsiteX0" fmla="*/ 587375 w 592048"/>
                <a:gd name="connsiteY0" fmla="*/ 157681 h 229239"/>
                <a:gd name="connsiteX1" fmla="*/ 363537 w 592048"/>
                <a:gd name="connsiteY1" fmla="*/ 33856 h 229239"/>
                <a:gd name="connsiteX2" fmla="*/ 90487 w 592048"/>
                <a:gd name="connsiteY2" fmla="*/ 8456 h 229239"/>
                <a:gd name="connsiteX3" fmla="*/ 0 w 592048"/>
                <a:gd name="connsiteY3" fmla="*/ 159269 h 229239"/>
                <a:gd name="connsiteX4" fmla="*/ 90487 w 592048"/>
                <a:gd name="connsiteY4" fmla="*/ 116406 h 229239"/>
                <a:gd name="connsiteX5" fmla="*/ 184150 w 592048"/>
                <a:gd name="connsiteY5" fmla="*/ 91006 h 229239"/>
                <a:gd name="connsiteX6" fmla="*/ 369887 w 592048"/>
                <a:gd name="connsiteY6" fmla="*/ 148156 h 229239"/>
                <a:gd name="connsiteX7" fmla="*/ 503237 w 592048"/>
                <a:gd name="connsiteY7" fmla="*/ 229119 h 229239"/>
                <a:gd name="connsiteX8" fmla="*/ 587375 w 592048"/>
                <a:gd name="connsiteY8" fmla="*/ 157681 h 2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048" h="229239">
                  <a:moveTo>
                    <a:pt x="587375" y="157681"/>
                  </a:moveTo>
                  <a:cubicBezTo>
                    <a:pt x="564092" y="125137"/>
                    <a:pt x="446352" y="58727"/>
                    <a:pt x="363537" y="33856"/>
                  </a:cubicBezTo>
                  <a:cubicBezTo>
                    <a:pt x="280722" y="8985"/>
                    <a:pt x="151076" y="-12446"/>
                    <a:pt x="90487" y="8456"/>
                  </a:cubicBezTo>
                  <a:cubicBezTo>
                    <a:pt x="29898" y="29358"/>
                    <a:pt x="0" y="141277"/>
                    <a:pt x="0" y="159269"/>
                  </a:cubicBezTo>
                  <a:cubicBezTo>
                    <a:pt x="0" y="177261"/>
                    <a:pt x="59795" y="127783"/>
                    <a:pt x="90487" y="116406"/>
                  </a:cubicBezTo>
                  <a:cubicBezTo>
                    <a:pt x="121179" y="105029"/>
                    <a:pt x="137583" y="85714"/>
                    <a:pt x="184150" y="91006"/>
                  </a:cubicBezTo>
                  <a:cubicBezTo>
                    <a:pt x="230717" y="96298"/>
                    <a:pt x="316706" y="125137"/>
                    <a:pt x="369887" y="148156"/>
                  </a:cubicBezTo>
                  <a:cubicBezTo>
                    <a:pt x="423068" y="171175"/>
                    <a:pt x="465137" y="226473"/>
                    <a:pt x="503237" y="229119"/>
                  </a:cubicBezTo>
                  <a:cubicBezTo>
                    <a:pt x="541337" y="231765"/>
                    <a:pt x="610658" y="190225"/>
                    <a:pt x="587375" y="157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851201C-73BF-497E-A15D-D6548453678A}"/>
                </a:ext>
              </a:extLst>
            </p:cNvPr>
            <p:cNvSpPr/>
            <p:nvPr/>
          </p:nvSpPr>
          <p:spPr>
            <a:xfrm>
              <a:off x="4695420" y="6920372"/>
              <a:ext cx="371597" cy="207717"/>
            </a:xfrm>
            <a:custGeom>
              <a:avLst/>
              <a:gdLst>
                <a:gd name="connsiteX0" fmla="*/ 46443 w 371597"/>
                <a:gd name="connsiteY0" fmla="*/ 2716 h 207717"/>
                <a:gd name="connsiteX1" fmla="*/ 405 w 371597"/>
                <a:gd name="connsiteY1" fmla="*/ 61453 h 207717"/>
                <a:gd name="connsiteX2" fmla="*/ 40093 w 371597"/>
                <a:gd name="connsiteY2" fmla="*/ 155116 h 207717"/>
                <a:gd name="connsiteX3" fmla="*/ 257580 w 371597"/>
                <a:gd name="connsiteY3" fmla="*/ 207503 h 207717"/>
                <a:gd name="connsiteX4" fmla="*/ 336955 w 371597"/>
                <a:gd name="connsiteY4" fmla="*/ 169403 h 207717"/>
                <a:gd name="connsiteX5" fmla="*/ 368705 w 371597"/>
                <a:gd name="connsiteY5" fmla="*/ 70978 h 207717"/>
                <a:gd name="connsiteX6" fmla="*/ 268693 w 371597"/>
                <a:gd name="connsiteY6" fmla="*/ 23353 h 207717"/>
                <a:gd name="connsiteX7" fmla="*/ 270280 w 371597"/>
                <a:gd name="connsiteY7" fmla="*/ 78916 h 207717"/>
                <a:gd name="connsiteX8" fmla="*/ 182968 w 371597"/>
                <a:gd name="connsiteY8" fmla="*/ 112253 h 207717"/>
                <a:gd name="connsiteX9" fmla="*/ 84543 w 371597"/>
                <a:gd name="connsiteY9" fmla="*/ 88441 h 207717"/>
                <a:gd name="connsiteX10" fmla="*/ 195668 w 371597"/>
                <a:gd name="connsiteY10" fmla="*/ 17003 h 207717"/>
                <a:gd name="connsiteX11" fmla="*/ 46443 w 371597"/>
                <a:gd name="connsiteY11" fmla="*/ 2716 h 2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1597" h="207717">
                  <a:moveTo>
                    <a:pt x="46443" y="2716"/>
                  </a:moveTo>
                  <a:cubicBezTo>
                    <a:pt x="13899" y="10124"/>
                    <a:pt x="1463" y="36053"/>
                    <a:pt x="405" y="61453"/>
                  </a:cubicBezTo>
                  <a:cubicBezTo>
                    <a:pt x="-653" y="86853"/>
                    <a:pt x="-2769" y="130774"/>
                    <a:pt x="40093" y="155116"/>
                  </a:cubicBezTo>
                  <a:cubicBezTo>
                    <a:pt x="82955" y="179458"/>
                    <a:pt x="208103" y="205122"/>
                    <a:pt x="257580" y="207503"/>
                  </a:cubicBezTo>
                  <a:cubicBezTo>
                    <a:pt x="307057" y="209884"/>
                    <a:pt x="318434" y="192157"/>
                    <a:pt x="336955" y="169403"/>
                  </a:cubicBezTo>
                  <a:cubicBezTo>
                    <a:pt x="355476" y="146649"/>
                    <a:pt x="380082" y="95320"/>
                    <a:pt x="368705" y="70978"/>
                  </a:cubicBezTo>
                  <a:cubicBezTo>
                    <a:pt x="357328" y="46636"/>
                    <a:pt x="285097" y="22030"/>
                    <a:pt x="268693" y="23353"/>
                  </a:cubicBezTo>
                  <a:cubicBezTo>
                    <a:pt x="252289" y="24676"/>
                    <a:pt x="284567" y="64099"/>
                    <a:pt x="270280" y="78916"/>
                  </a:cubicBezTo>
                  <a:cubicBezTo>
                    <a:pt x="255993" y="93733"/>
                    <a:pt x="213924" y="110666"/>
                    <a:pt x="182968" y="112253"/>
                  </a:cubicBezTo>
                  <a:cubicBezTo>
                    <a:pt x="152012" y="113840"/>
                    <a:pt x="82426" y="104316"/>
                    <a:pt x="84543" y="88441"/>
                  </a:cubicBezTo>
                  <a:cubicBezTo>
                    <a:pt x="86660" y="72566"/>
                    <a:pt x="201224" y="29968"/>
                    <a:pt x="195668" y="17003"/>
                  </a:cubicBezTo>
                  <a:cubicBezTo>
                    <a:pt x="190112" y="4038"/>
                    <a:pt x="78987" y="-4692"/>
                    <a:pt x="46443" y="2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5D1B435-25F8-4F7E-9E32-771B142D7EE3}"/>
                </a:ext>
              </a:extLst>
            </p:cNvPr>
            <p:cNvSpPr/>
            <p:nvPr/>
          </p:nvSpPr>
          <p:spPr>
            <a:xfrm>
              <a:off x="4986260" y="6597114"/>
              <a:ext cx="345303" cy="168954"/>
            </a:xfrm>
            <a:custGeom>
              <a:avLst/>
              <a:gdLst>
                <a:gd name="connsiteX0" fmla="*/ 33415 w 345303"/>
                <a:gd name="connsiteY0" fmla="*/ 84674 h 168954"/>
                <a:gd name="connsiteX1" fmla="*/ 198515 w 345303"/>
                <a:gd name="connsiteY1" fmla="*/ 22761 h 168954"/>
                <a:gd name="connsiteX2" fmla="*/ 217565 w 345303"/>
                <a:gd name="connsiteY2" fmla="*/ 2124 h 168954"/>
                <a:gd name="connsiteX3" fmla="*/ 273128 w 345303"/>
                <a:gd name="connsiteY3" fmla="*/ 68799 h 168954"/>
                <a:gd name="connsiteX4" fmla="*/ 344565 w 345303"/>
                <a:gd name="connsiteY4" fmla="*/ 121186 h 168954"/>
                <a:gd name="connsiteX5" fmla="*/ 225503 w 345303"/>
                <a:gd name="connsiteY5" fmla="*/ 121186 h 168954"/>
                <a:gd name="connsiteX6" fmla="*/ 101678 w 345303"/>
                <a:gd name="connsiteY6" fmla="*/ 151349 h 168954"/>
                <a:gd name="connsiteX7" fmla="*/ 4840 w 345303"/>
                <a:gd name="connsiteY7" fmla="*/ 165636 h 168954"/>
                <a:gd name="connsiteX8" fmla="*/ 33415 w 345303"/>
                <a:gd name="connsiteY8" fmla="*/ 84674 h 16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303" h="168954">
                  <a:moveTo>
                    <a:pt x="33415" y="84674"/>
                  </a:moveTo>
                  <a:cubicBezTo>
                    <a:pt x="65694" y="60861"/>
                    <a:pt x="167823" y="36519"/>
                    <a:pt x="198515" y="22761"/>
                  </a:cubicBezTo>
                  <a:cubicBezTo>
                    <a:pt x="229207" y="9003"/>
                    <a:pt x="205130" y="-5549"/>
                    <a:pt x="217565" y="2124"/>
                  </a:cubicBezTo>
                  <a:cubicBezTo>
                    <a:pt x="230000" y="9797"/>
                    <a:pt x="251961" y="48955"/>
                    <a:pt x="273128" y="68799"/>
                  </a:cubicBezTo>
                  <a:cubicBezTo>
                    <a:pt x="294295" y="88643"/>
                    <a:pt x="352502" y="112455"/>
                    <a:pt x="344565" y="121186"/>
                  </a:cubicBezTo>
                  <a:cubicBezTo>
                    <a:pt x="336628" y="129917"/>
                    <a:pt x="265984" y="116159"/>
                    <a:pt x="225503" y="121186"/>
                  </a:cubicBezTo>
                  <a:cubicBezTo>
                    <a:pt x="185022" y="126213"/>
                    <a:pt x="138455" y="143941"/>
                    <a:pt x="101678" y="151349"/>
                  </a:cubicBezTo>
                  <a:cubicBezTo>
                    <a:pt x="64901" y="158757"/>
                    <a:pt x="15952" y="176219"/>
                    <a:pt x="4840" y="165636"/>
                  </a:cubicBezTo>
                  <a:cubicBezTo>
                    <a:pt x="-6272" y="155053"/>
                    <a:pt x="1136" y="108487"/>
                    <a:pt x="33415" y="84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53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林修氏、“今でしょ！”幕引き示唆「飽きたでしょ？」 | ORICON NEWS">
            <a:extLst>
              <a:ext uri="{FF2B5EF4-FFF2-40B4-BE49-F238E27FC236}">
                <a16:creationId xmlns:a16="http://schemas.microsoft.com/office/drawing/2014/main" id="{A29B4F87-F761-43B4-908C-8A3BB694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9" y="-14056"/>
            <a:ext cx="8943691" cy="128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3</Words>
  <Application>Microsoft Office PowerPoint</Application>
  <PresentationFormat>A3 297x420 mm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HGP創英ﾌﾟﾚｾﾞﾝｽEB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15</cp:revision>
  <dcterms:created xsi:type="dcterms:W3CDTF">2022-01-18T09:55:43Z</dcterms:created>
  <dcterms:modified xsi:type="dcterms:W3CDTF">2022-01-18T11:25:18Z</dcterms:modified>
</cp:coreProperties>
</file>