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470D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396" y="-86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4A58-A9E2-4F7D-8B71-3C200A1B5F8A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7325-8719-4DF8-96A1-C8A2FB25D5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11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4A58-A9E2-4F7D-8B71-3C200A1B5F8A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7325-8719-4DF8-96A1-C8A2FB25D5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618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4A58-A9E2-4F7D-8B71-3C200A1B5F8A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7325-8719-4DF8-96A1-C8A2FB25D5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4A58-A9E2-4F7D-8B71-3C200A1B5F8A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7325-8719-4DF8-96A1-C8A2FB25D5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61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4A58-A9E2-4F7D-8B71-3C200A1B5F8A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7325-8719-4DF8-96A1-C8A2FB25D5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30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4A58-A9E2-4F7D-8B71-3C200A1B5F8A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7325-8719-4DF8-96A1-C8A2FB25D5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30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4A58-A9E2-4F7D-8B71-3C200A1B5F8A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7325-8719-4DF8-96A1-C8A2FB25D5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311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4A58-A9E2-4F7D-8B71-3C200A1B5F8A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7325-8719-4DF8-96A1-C8A2FB25D5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23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4A58-A9E2-4F7D-8B71-3C200A1B5F8A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7325-8719-4DF8-96A1-C8A2FB25D5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01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4A58-A9E2-4F7D-8B71-3C200A1B5F8A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7325-8719-4DF8-96A1-C8A2FB25D5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55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4A58-A9E2-4F7D-8B71-3C200A1B5F8A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7325-8719-4DF8-96A1-C8A2FB25D5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01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F4A58-A9E2-4F7D-8B71-3C200A1B5F8A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37325-8719-4DF8-96A1-C8A2FB25D5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28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所ジョージ（タレント／ソングライター） | 情熱大陸" hidden="1">
            <a:extLst>
              <a:ext uri="{FF2B5EF4-FFF2-40B4-BE49-F238E27FC236}">
                <a16:creationId xmlns:a16="http://schemas.microsoft.com/office/drawing/2014/main" id="{EFC96DCC-2541-4FF9-807E-6C76361DE6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3" r="18056"/>
          <a:stretch/>
        </p:blipFill>
        <p:spPr bwMode="auto">
          <a:xfrm>
            <a:off x="0" y="2854992"/>
            <a:ext cx="9601200" cy="7205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97DD97AE-66B2-442A-BD3C-893C57E6FE9B}"/>
              </a:ext>
            </a:extLst>
          </p:cNvPr>
          <p:cNvSpPr/>
          <p:nvPr/>
        </p:nvSpPr>
        <p:spPr>
          <a:xfrm>
            <a:off x="4652634" y="6438499"/>
            <a:ext cx="62502" cy="220793"/>
          </a:xfrm>
          <a:custGeom>
            <a:avLst/>
            <a:gdLst>
              <a:gd name="connsiteX0" fmla="*/ 62241 w 62502"/>
              <a:gd name="connsiteY0" fmla="*/ 1989 h 220793"/>
              <a:gd name="connsiteX1" fmla="*/ 22554 w 62502"/>
              <a:gd name="connsiteY1" fmla="*/ 44851 h 220793"/>
              <a:gd name="connsiteX2" fmla="*/ 22554 w 62502"/>
              <a:gd name="connsiteY2" fmla="*/ 106764 h 220793"/>
              <a:gd name="connsiteX3" fmla="*/ 27316 w 62502"/>
              <a:gd name="connsiteY3" fmla="*/ 216301 h 220793"/>
              <a:gd name="connsiteX4" fmla="*/ 16204 w 62502"/>
              <a:gd name="connsiteY4" fmla="*/ 190901 h 220793"/>
              <a:gd name="connsiteX5" fmla="*/ 329 w 62502"/>
              <a:gd name="connsiteY5" fmla="*/ 109939 h 220793"/>
              <a:gd name="connsiteX6" fmla="*/ 62241 w 62502"/>
              <a:gd name="connsiteY6" fmla="*/ 1989 h 220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502" h="220793">
                <a:moveTo>
                  <a:pt x="62241" y="1989"/>
                </a:moveTo>
                <a:cubicBezTo>
                  <a:pt x="65945" y="-8859"/>
                  <a:pt x="29168" y="27389"/>
                  <a:pt x="22554" y="44851"/>
                </a:cubicBezTo>
                <a:cubicBezTo>
                  <a:pt x="15939" y="62314"/>
                  <a:pt x="21760" y="78189"/>
                  <a:pt x="22554" y="106764"/>
                </a:cubicBezTo>
                <a:cubicBezTo>
                  <a:pt x="23348" y="135339"/>
                  <a:pt x="28374" y="202278"/>
                  <a:pt x="27316" y="216301"/>
                </a:cubicBezTo>
                <a:cubicBezTo>
                  <a:pt x="26258" y="230324"/>
                  <a:pt x="20702" y="208628"/>
                  <a:pt x="16204" y="190901"/>
                </a:cubicBezTo>
                <a:cubicBezTo>
                  <a:pt x="11706" y="173174"/>
                  <a:pt x="-2317" y="135868"/>
                  <a:pt x="329" y="109939"/>
                </a:cubicBezTo>
                <a:cubicBezTo>
                  <a:pt x="2975" y="84010"/>
                  <a:pt x="58537" y="12837"/>
                  <a:pt x="62241" y="1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6B14FA13-2E1A-4852-8D2F-BE65765FB2D5}"/>
              </a:ext>
            </a:extLst>
          </p:cNvPr>
          <p:cNvSpPr/>
          <p:nvPr/>
        </p:nvSpPr>
        <p:spPr>
          <a:xfrm>
            <a:off x="4727535" y="6427044"/>
            <a:ext cx="141644" cy="232970"/>
          </a:xfrm>
          <a:custGeom>
            <a:avLst/>
            <a:gdLst>
              <a:gd name="connsiteX0" fmla="*/ 40 w 141644"/>
              <a:gd name="connsiteY0" fmla="*/ 2331 h 232970"/>
              <a:gd name="connsiteX1" fmla="*/ 77828 w 141644"/>
              <a:gd name="connsiteY1" fmla="*/ 10269 h 232970"/>
              <a:gd name="connsiteX2" fmla="*/ 104815 w 141644"/>
              <a:gd name="connsiteY2" fmla="*/ 35669 h 232970"/>
              <a:gd name="connsiteX3" fmla="*/ 141328 w 141644"/>
              <a:gd name="connsiteY3" fmla="*/ 227756 h 232970"/>
              <a:gd name="connsiteX4" fmla="*/ 120690 w 141644"/>
              <a:gd name="connsiteY4" fmla="*/ 167431 h 232970"/>
              <a:gd name="connsiteX5" fmla="*/ 88940 w 141644"/>
              <a:gd name="connsiteY5" fmla="*/ 49956 h 232970"/>
              <a:gd name="connsiteX6" fmla="*/ 40 w 141644"/>
              <a:gd name="connsiteY6" fmla="*/ 2331 h 232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644" h="232970">
                <a:moveTo>
                  <a:pt x="40" y="2331"/>
                </a:moveTo>
                <a:cubicBezTo>
                  <a:pt x="-1812" y="-4284"/>
                  <a:pt x="60366" y="4713"/>
                  <a:pt x="77828" y="10269"/>
                </a:cubicBezTo>
                <a:cubicBezTo>
                  <a:pt x="95290" y="15825"/>
                  <a:pt x="94232" y="-579"/>
                  <a:pt x="104815" y="35669"/>
                </a:cubicBezTo>
                <a:cubicBezTo>
                  <a:pt x="115398" y="71917"/>
                  <a:pt x="138682" y="205796"/>
                  <a:pt x="141328" y="227756"/>
                </a:cubicBezTo>
                <a:cubicBezTo>
                  <a:pt x="143974" y="249716"/>
                  <a:pt x="129421" y="197064"/>
                  <a:pt x="120690" y="167431"/>
                </a:cubicBezTo>
                <a:cubicBezTo>
                  <a:pt x="111959" y="137798"/>
                  <a:pt x="105873" y="75091"/>
                  <a:pt x="88940" y="49956"/>
                </a:cubicBezTo>
                <a:cubicBezTo>
                  <a:pt x="72007" y="24821"/>
                  <a:pt x="1892" y="8946"/>
                  <a:pt x="40" y="2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FC642296-B522-442A-AB40-C4CD1DDD1EDC}"/>
              </a:ext>
            </a:extLst>
          </p:cNvPr>
          <p:cNvSpPr/>
          <p:nvPr/>
        </p:nvSpPr>
        <p:spPr>
          <a:xfrm>
            <a:off x="4679829" y="6632034"/>
            <a:ext cx="181012" cy="40406"/>
          </a:xfrm>
          <a:custGeom>
            <a:avLst/>
            <a:gdLst>
              <a:gd name="connsiteX0" fmla="*/ 121 w 181012"/>
              <a:gd name="connsiteY0" fmla="*/ 32291 h 40406"/>
              <a:gd name="connsiteX1" fmla="*/ 133471 w 181012"/>
              <a:gd name="connsiteY1" fmla="*/ 38641 h 40406"/>
              <a:gd name="connsiteX2" fmla="*/ 177921 w 181012"/>
              <a:gd name="connsiteY2" fmla="*/ 541 h 40406"/>
              <a:gd name="connsiteX3" fmla="*/ 158871 w 181012"/>
              <a:gd name="connsiteY3" fmla="*/ 16416 h 40406"/>
              <a:gd name="connsiteX4" fmla="*/ 121 w 181012"/>
              <a:gd name="connsiteY4" fmla="*/ 32291 h 4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012" h="40406">
                <a:moveTo>
                  <a:pt x="121" y="32291"/>
                </a:moveTo>
                <a:cubicBezTo>
                  <a:pt x="-4112" y="35995"/>
                  <a:pt x="103838" y="43933"/>
                  <a:pt x="133471" y="38641"/>
                </a:cubicBezTo>
                <a:cubicBezTo>
                  <a:pt x="163104" y="33349"/>
                  <a:pt x="173688" y="4245"/>
                  <a:pt x="177921" y="541"/>
                </a:cubicBezTo>
                <a:cubicBezTo>
                  <a:pt x="182154" y="-3163"/>
                  <a:pt x="186388" y="13241"/>
                  <a:pt x="158871" y="16416"/>
                </a:cubicBezTo>
                <a:cubicBezTo>
                  <a:pt x="131354" y="19591"/>
                  <a:pt x="4354" y="28587"/>
                  <a:pt x="121" y="32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80B1E685-3A0C-48FE-95E4-AC933D5A7AA7}"/>
              </a:ext>
            </a:extLst>
          </p:cNvPr>
          <p:cNvSpPr/>
          <p:nvPr/>
        </p:nvSpPr>
        <p:spPr>
          <a:xfrm>
            <a:off x="4840183" y="6421202"/>
            <a:ext cx="41642" cy="231121"/>
          </a:xfrm>
          <a:custGeom>
            <a:avLst/>
            <a:gdLst>
              <a:gd name="connsiteX0" fmla="*/ 41380 w 41642"/>
              <a:gd name="connsiteY0" fmla="*/ 236 h 231121"/>
              <a:gd name="connsiteX1" fmla="*/ 3280 w 41642"/>
              <a:gd name="connsiteY1" fmla="*/ 57386 h 231121"/>
              <a:gd name="connsiteX2" fmla="*/ 3280 w 41642"/>
              <a:gd name="connsiteY2" fmla="*/ 84373 h 231121"/>
              <a:gd name="connsiteX3" fmla="*/ 14392 w 41642"/>
              <a:gd name="connsiteY3" fmla="*/ 144698 h 231121"/>
              <a:gd name="connsiteX4" fmla="*/ 35030 w 41642"/>
              <a:gd name="connsiteY4" fmla="*/ 230423 h 231121"/>
              <a:gd name="connsiteX5" fmla="*/ 28680 w 41642"/>
              <a:gd name="connsiteY5" fmla="*/ 179623 h 231121"/>
              <a:gd name="connsiteX6" fmla="*/ 20742 w 41642"/>
              <a:gd name="connsiteY6" fmla="*/ 81198 h 231121"/>
              <a:gd name="connsiteX7" fmla="*/ 41380 w 41642"/>
              <a:gd name="connsiteY7" fmla="*/ 236 h 231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42" h="231121">
                <a:moveTo>
                  <a:pt x="41380" y="236"/>
                </a:moveTo>
                <a:cubicBezTo>
                  <a:pt x="38470" y="-3733"/>
                  <a:pt x="9630" y="43363"/>
                  <a:pt x="3280" y="57386"/>
                </a:cubicBezTo>
                <a:cubicBezTo>
                  <a:pt x="-3070" y="71409"/>
                  <a:pt x="1428" y="69821"/>
                  <a:pt x="3280" y="84373"/>
                </a:cubicBezTo>
                <a:cubicBezTo>
                  <a:pt x="5132" y="98925"/>
                  <a:pt x="9100" y="120356"/>
                  <a:pt x="14392" y="144698"/>
                </a:cubicBezTo>
                <a:cubicBezTo>
                  <a:pt x="19684" y="169040"/>
                  <a:pt x="32649" y="224602"/>
                  <a:pt x="35030" y="230423"/>
                </a:cubicBezTo>
                <a:cubicBezTo>
                  <a:pt x="37411" y="236244"/>
                  <a:pt x="31061" y="204494"/>
                  <a:pt x="28680" y="179623"/>
                </a:cubicBezTo>
                <a:cubicBezTo>
                  <a:pt x="26299" y="154752"/>
                  <a:pt x="19419" y="105010"/>
                  <a:pt x="20742" y="81198"/>
                </a:cubicBezTo>
                <a:cubicBezTo>
                  <a:pt x="22065" y="57386"/>
                  <a:pt x="44290" y="4205"/>
                  <a:pt x="41380" y="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1A73236C-E22D-42CF-B496-8726625541FD}"/>
              </a:ext>
            </a:extLst>
          </p:cNvPr>
          <p:cNvSpPr/>
          <p:nvPr/>
        </p:nvSpPr>
        <p:spPr>
          <a:xfrm>
            <a:off x="4909658" y="6398206"/>
            <a:ext cx="137237" cy="228397"/>
          </a:xfrm>
          <a:custGeom>
            <a:avLst/>
            <a:gdLst>
              <a:gd name="connsiteX0" fmla="*/ 480 w 137237"/>
              <a:gd name="connsiteY0" fmla="*/ 2594 h 228397"/>
              <a:gd name="connsiteX1" fmla="*/ 59217 w 137237"/>
              <a:gd name="connsiteY1" fmla="*/ 10532 h 228397"/>
              <a:gd name="connsiteX2" fmla="*/ 95730 w 137237"/>
              <a:gd name="connsiteY2" fmla="*/ 27994 h 228397"/>
              <a:gd name="connsiteX3" fmla="*/ 116367 w 137237"/>
              <a:gd name="connsiteY3" fmla="*/ 94669 h 228397"/>
              <a:gd name="connsiteX4" fmla="*/ 137005 w 137237"/>
              <a:gd name="connsiteY4" fmla="*/ 170869 h 228397"/>
              <a:gd name="connsiteX5" fmla="*/ 127480 w 137237"/>
              <a:gd name="connsiteY5" fmla="*/ 228019 h 228397"/>
              <a:gd name="connsiteX6" fmla="*/ 127480 w 137237"/>
              <a:gd name="connsiteY6" fmla="*/ 193094 h 228397"/>
              <a:gd name="connsiteX7" fmla="*/ 122717 w 137237"/>
              <a:gd name="connsiteY7" fmla="*/ 142294 h 228397"/>
              <a:gd name="connsiteX8" fmla="*/ 94142 w 137237"/>
              <a:gd name="connsiteY8" fmla="*/ 56569 h 228397"/>
              <a:gd name="connsiteX9" fmla="*/ 480 w 137237"/>
              <a:gd name="connsiteY9" fmla="*/ 2594 h 22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237" h="228397">
                <a:moveTo>
                  <a:pt x="480" y="2594"/>
                </a:moveTo>
                <a:cubicBezTo>
                  <a:pt x="-5341" y="-5079"/>
                  <a:pt x="43342" y="6299"/>
                  <a:pt x="59217" y="10532"/>
                </a:cubicBezTo>
                <a:cubicBezTo>
                  <a:pt x="75092" y="14765"/>
                  <a:pt x="86205" y="13971"/>
                  <a:pt x="95730" y="27994"/>
                </a:cubicBezTo>
                <a:cubicBezTo>
                  <a:pt x="105255" y="42017"/>
                  <a:pt x="109488" y="70857"/>
                  <a:pt x="116367" y="94669"/>
                </a:cubicBezTo>
                <a:cubicBezTo>
                  <a:pt x="123246" y="118481"/>
                  <a:pt x="135153" y="148644"/>
                  <a:pt x="137005" y="170869"/>
                </a:cubicBezTo>
                <a:cubicBezTo>
                  <a:pt x="138857" y="193094"/>
                  <a:pt x="129067" y="224315"/>
                  <a:pt x="127480" y="228019"/>
                </a:cubicBezTo>
                <a:cubicBezTo>
                  <a:pt x="125893" y="231723"/>
                  <a:pt x="128274" y="207381"/>
                  <a:pt x="127480" y="193094"/>
                </a:cubicBezTo>
                <a:cubicBezTo>
                  <a:pt x="126686" y="178807"/>
                  <a:pt x="128273" y="165048"/>
                  <a:pt x="122717" y="142294"/>
                </a:cubicBezTo>
                <a:cubicBezTo>
                  <a:pt x="117161" y="119540"/>
                  <a:pt x="113192" y="75354"/>
                  <a:pt x="94142" y="56569"/>
                </a:cubicBezTo>
                <a:cubicBezTo>
                  <a:pt x="75092" y="37784"/>
                  <a:pt x="6301" y="10267"/>
                  <a:pt x="480" y="2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206A6BE1-6AD5-4337-AA3C-BFEDB11CB0A0}"/>
              </a:ext>
            </a:extLst>
          </p:cNvPr>
          <p:cNvSpPr/>
          <p:nvPr/>
        </p:nvSpPr>
        <p:spPr>
          <a:xfrm>
            <a:off x="4865548" y="6611933"/>
            <a:ext cx="173662" cy="43025"/>
          </a:xfrm>
          <a:custGeom>
            <a:avLst/>
            <a:gdLst>
              <a:gd name="connsiteX0" fmla="*/ 140 w 173662"/>
              <a:gd name="connsiteY0" fmla="*/ 33342 h 43025"/>
              <a:gd name="connsiteX1" fmla="*/ 106502 w 173662"/>
              <a:gd name="connsiteY1" fmla="*/ 41280 h 43025"/>
              <a:gd name="connsiteX2" fmla="*/ 173177 w 173662"/>
              <a:gd name="connsiteY2" fmla="*/ 1592 h 43025"/>
              <a:gd name="connsiteX3" fmla="*/ 130315 w 173662"/>
              <a:gd name="connsiteY3" fmla="*/ 9530 h 43025"/>
              <a:gd name="connsiteX4" fmla="*/ 140 w 173662"/>
              <a:gd name="connsiteY4" fmla="*/ 33342 h 4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662" h="43025">
                <a:moveTo>
                  <a:pt x="140" y="33342"/>
                </a:moveTo>
                <a:cubicBezTo>
                  <a:pt x="-3829" y="38634"/>
                  <a:pt x="77663" y="46572"/>
                  <a:pt x="106502" y="41280"/>
                </a:cubicBezTo>
                <a:cubicBezTo>
                  <a:pt x="135341" y="35988"/>
                  <a:pt x="169208" y="6884"/>
                  <a:pt x="173177" y="1592"/>
                </a:cubicBezTo>
                <a:cubicBezTo>
                  <a:pt x="177146" y="-3700"/>
                  <a:pt x="156244" y="5561"/>
                  <a:pt x="130315" y="9530"/>
                </a:cubicBezTo>
                <a:cubicBezTo>
                  <a:pt x="104386" y="13499"/>
                  <a:pt x="4109" y="28050"/>
                  <a:pt x="140" y="33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35C83291-EB82-4EA2-9477-364EA1BC0F8C}"/>
              </a:ext>
            </a:extLst>
          </p:cNvPr>
          <p:cNvSpPr/>
          <p:nvPr/>
        </p:nvSpPr>
        <p:spPr>
          <a:xfrm>
            <a:off x="4535474" y="6461503"/>
            <a:ext cx="139726" cy="190313"/>
          </a:xfrm>
          <a:custGeom>
            <a:avLst/>
            <a:gdLst>
              <a:gd name="connsiteX0" fmla="*/ 14 w 139726"/>
              <a:gd name="connsiteY0" fmla="*/ 1210 h 190313"/>
              <a:gd name="connsiteX1" fmla="*/ 73039 w 139726"/>
              <a:gd name="connsiteY1" fmla="*/ 21847 h 190313"/>
              <a:gd name="connsiteX2" fmla="*/ 101614 w 139726"/>
              <a:gd name="connsiteY2" fmla="*/ 40897 h 190313"/>
              <a:gd name="connsiteX3" fmla="*/ 107964 w 139726"/>
              <a:gd name="connsiteY3" fmla="*/ 71060 h 190313"/>
              <a:gd name="connsiteX4" fmla="*/ 119076 w 139726"/>
              <a:gd name="connsiteY4" fmla="*/ 115510 h 190313"/>
              <a:gd name="connsiteX5" fmla="*/ 139714 w 139726"/>
              <a:gd name="connsiteY5" fmla="*/ 190122 h 190313"/>
              <a:gd name="connsiteX6" fmla="*/ 115901 w 139726"/>
              <a:gd name="connsiteY6" fmla="*/ 134560 h 190313"/>
              <a:gd name="connsiteX7" fmla="*/ 79389 w 139726"/>
              <a:gd name="connsiteY7" fmla="*/ 59947 h 190313"/>
              <a:gd name="connsiteX8" fmla="*/ 14 w 139726"/>
              <a:gd name="connsiteY8" fmla="*/ 1210 h 19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726" h="190313">
                <a:moveTo>
                  <a:pt x="14" y="1210"/>
                </a:moveTo>
                <a:cubicBezTo>
                  <a:pt x="-1044" y="-5140"/>
                  <a:pt x="56106" y="15233"/>
                  <a:pt x="73039" y="21847"/>
                </a:cubicBezTo>
                <a:cubicBezTo>
                  <a:pt x="89972" y="28462"/>
                  <a:pt x="95793" y="32695"/>
                  <a:pt x="101614" y="40897"/>
                </a:cubicBezTo>
                <a:cubicBezTo>
                  <a:pt x="107435" y="49099"/>
                  <a:pt x="105054" y="58625"/>
                  <a:pt x="107964" y="71060"/>
                </a:cubicBezTo>
                <a:cubicBezTo>
                  <a:pt x="110874" y="83495"/>
                  <a:pt x="113784" y="95666"/>
                  <a:pt x="119076" y="115510"/>
                </a:cubicBezTo>
                <a:cubicBezTo>
                  <a:pt x="124368" y="135354"/>
                  <a:pt x="140243" y="186947"/>
                  <a:pt x="139714" y="190122"/>
                </a:cubicBezTo>
                <a:cubicBezTo>
                  <a:pt x="139185" y="193297"/>
                  <a:pt x="125955" y="156256"/>
                  <a:pt x="115901" y="134560"/>
                </a:cubicBezTo>
                <a:cubicBezTo>
                  <a:pt x="105847" y="112864"/>
                  <a:pt x="96322" y="78997"/>
                  <a:pt x="79389" y="59947"/>
                </a:cubicBezTo>
                <a:cubicBezTo>
                  <a:pt x="62456" y="40897"/>
                  <a:pt x="1072" y="7560"/>
                  <a:pt x="14" y="1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B41BCE41-0514-42DF-8C98-BCB2AD05B2DE}"/>
              </a:ext>
            </a:extLst>
          </p:cNvPr>
          <p:cNvSpPr/>
          <p:nvPr/>
        </p:nvSpPr>
        <p:spPr>
          <a:xfrm>
            <a:off x="4489116" y="6478478"/>
            <a:ext cx="184123" cy="192495"/>
          </a:xfrm>
          <a:custGeom>
            <a:avLst/>
            <a:gdLst>
              <a:gd name="connsiteX0" fmla="*/ 35259 w 184123"/>
              <a:gd name="connsiteY0" fmla="*/ 110 h 192495"/>
              <a:gd name="connsiteX1" fmla="*/ 25734 w 184123"/>
              <a:gd name="connsiteY1" fmla="*/ 79485 h 192495"/>
              <a:gd name="connsiteX2" fmla="*/ 25734 w 184123"/>
              <a:gd name="connsiteY2" fmla="*/ 98535 h 192495"/>
              <a:gd name="connsiteX3" fmla="*/ 59072 w 184123"/>
              <a:gd name="connsiteY3" fmla="*/ 182672 h 192495"/>
              <a:gd name="connsiteX4" fmla="*/ 101934 w 184123"/>
              <a:gd name="connsiteY4" fmla="*/ 187435 h 192495"/>
              <a:gd name="connsiteX5" fmla="*/ 179722 w 184123"/>
              <a:gd name="connsiteY5" fmla="*/ 152510 h 192495"/>
              <a:gd name="connsiteX6" fmla="*/ 167022 w 184123"/>
              <a:gd name="connsiteY6" fmla="*/ 162035 h 192495"/>
              <a:gd name="connsiteX7" fmla="*/ 105109 w 184123"/>
              <a:gd name="connsiteY7" fmla="*/ 182672 h 192495"/>
              <a:gd name="connsiteX8" fmla="*/ 36847 w 184123"/>
              <a:gd name="connsiteY8" fmla="*/ 181085 h 192495"/>
              <a:gd name="connsiteX9" fmla="*/ 11447 w 184123"/>
              <a:gd name="connsiteY9" fmla="*/ 122347 h 192495"/>
              <a:gd name="connsiteX10" fmla="*/ 1922 w 184123"/>
              <a:gd name="connsiteY10" fmla="*/ 98535 h 192495"/>
              <a:gd name="connsiteX11" fmla="*/ 35259 w 184123"/>
              <a:gd name="connsiteY11" fmla="*/ 110 h 192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123" h="192495">
                <a:moveTo>
                  <a:pt x="35259" y="110"/>
                </a:moveTo>
                <a:cubicBezTo>
                  <a:pt x="39228" y="-3065"/>
                  <a:pt x="27321" y="63081"/>
                  <a:pt x="25734" y="79485"/>
                </a:cubicBezTo>
                <a:cubicBezTo>
                  <a:pt x="24147" y="95889"/>
                  <a:pt x="20178" y="81337"/>
                  <a:pt x="25734" y="98535"/>
                </a:cubicBezTo>
                <a:cubicBezTo>
                  <a:pt x="31290" y="115733"/>
                  <a:pt x="46372" y="167855"/>
                  <a:pt x="59072" y="182672"/>
                </a:cubicBezTo>
                <a:cubicBezTo>
                  <a:pt x="71772" y="197489"/>
                  <a:pt x="81826" y="192462"/>
                  <a:pt x="101934" y="187435"/>
                </a:cubicBezTo>
                <a:cubicBezTo>
                  <a:pt x="122042" y="182408"/>
                  <a:pt x="168874" y="156743"/>
                  <a:pt x="179722" y="152510"/>
                </a:cubicBezTo>
                <a:cubicBezTo>
                  <a:pt x="190570" y="148277"/>
                  <a:pt x="179458" y="157008"/>
                  <a:pt x="167022" y="162035"/>
                </a:cubicBezTo>
                <a:cubicBezTo>
                  <a:pt x="154587" y="167062"/>
                  <a:pt x="126805" y="179497"/>
                  <a:pt x="105109" y="182672"/>
                </a:cubicBezTo>
                <a:cubicBezTo>
                  <a:pt x="83413" y="185847"/>
                  <a:pt x="52457" y="191139"/>
                  <a:pt x="36847" y="181085"/>
                </a:cubicBezTo>
                <a:cubicBezTo>
                  <a:pt x="21237" y="171031"/>
                  <a:pt x="17268" y="136105"/>
                  <a:pt x="11447" y="122347"/>
                </a:cubicBezTo>
                <a:cubicBezTo>
                  <a:pt x="5626" y="108589"/>
                  <a:pt x="-4163" y="117056"/>
                  <a:pt x="1922" y="98535"/>
                </a:cubicBezTo>
                <a:cubicBezTo>
                  <a:pt x="8007" y="80014"/>
                  <a:pt x="31290" y="3285"/>
                  <a:pt x="35259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EF1A0630-E867-4FC6-8E8F-5D82BA910B60}"/>
              </a:ext>
            </a:extLst>
          </p:cNvPr>
          <p:cNvSpPr/>
          <p:nvPr/>
        </p:nvSpPr>
        <p:spPr>
          <a:xfrm>
            <a:off x="4401469" y="6529186"/>
            <a:ext cx="134079" cy="127938"/>
          </a:xfrm>
          <a:custGeom>
            <a:avLst/>
            <a:gdLst>
              <a:gd name="connsiteX0" fmla="*/ 669 w 134079"/>
              <a:gd name="connsiteY0" fmla="*/ 202 h 127938"/>
              <a:gd name="connsiteX1" fmla="*/ 7019 w 134079"/>
              <a:gd name="connsiteY1" fmla="*/ 79577 h 127938"/>
              <a:gd name="connsiteX2" fmla="*/ 11781 w 134079"/>
              <a:gd name="connsiteY2" fmla="*/ 122439 h 127938"/>
              <a:gd name="connsiteX3" fmla="*/ 94331 w 134079"/>
              <a:gd name="connsiteY3" fmla="*/ 127202 h 127938"/>
              <a:gd name="connsiteX4" fmla="*/ 134019 w 134079"/>
              <a:gd name="connsiteY4" fmla="*/ 120852 h 127938"/>
              <a:gd name="connsiteX5" fmla="*/ 86394 w 134079"/>
              <a:gd name="connsiteY5" fmla="*/ 112914 h 127938"/>
              <a:gd name="connsiteX6" fmla="*/ 24481 w 134079"/>
              <a:gd name="connsiteY6" fmla="*/ 104977 h 127938"/>
              <a:gd name="connsiteX7" fmla="*/ 669 w 134079"/>
              <a:gd name="connsiteY7" fmla="*/ 202 h 12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79" h="127938">
                <a:moveTo>
                  <a:pt x="669" y="202"/>
                </a:moveTo>
                <a:cubicBezTo>
                  <a:pt x="-2241" y="-4031"/>
                  <a:pt x="5167" y="59204"/>
                  <a:pt x="7019" y="79577"/>
                </a:cubicBezTo>
                <a:cubicBezTo>
                  <a:pt x="8871" y="99950"/>
                  <a:pt x="-2771" y="114501"/>
                  <a:pt x="11781" y="122439"/>
                </a:cubicBezTo>
                <a:cubicBezTo>
                  <a:pt x="26333" y="130377"/>
                  <a:pt x="73958" y="127467"/>
                  <a:pt x="94331" y="127202"/>
                </a:cubicBezTo>
                <a:cubicBezTo>
                  <a:pt x="114704" y="126938"/>
                  <a:pt x="135342" y="123233"/>
                  <a:pt x="134019" y="120852"/>
                </a:cubicBezTo>
                <a:cubicBezTo>
                  <a:pt x="132696" y="118471"/>
                  <a:pt x="104650" y="115560"/>
                  <a:pt x="86394" y="112914"/>
                </a:cubicBezTo>
                <a:cubicBezTo>
                  <a:pt x="68138" y="110268"/>
                  <a:pt x="36652" y="119529"/>
                  <a:pt x="24481" y="104977"/>
                </a:cubicBezTo>
                <a:cubicBezTo>
                  <a:pt x="12310" y="90425"/>
                  <a:pt x="3579" y="4435"/>
                  <a:pt x="669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946D6B06-0C74-4EB7-9891-A9E97B427486}"/>
              </a:ext>
            </a:extLst>
          </p:cNvPr>
          <p:cNvSpPr/>
          <p:nvPr/>
        </p:nvSpPr>
        <p:spPr>
          <a:xfrm>
            <a:off x="4310176" y="6573832"/>
            <a:ext cx="117873" cy="103659"/>
          </a:xfrm>
          <a:custGeom>
            <a:avLst/>
            <a:gdLst>
              <a:gd name="connsiteX0" fmla="*/ 1474 w 117873"/>
              <a:gd name="connsiteY0" fmla="*/ 6 h 103659"/>
              <a:gd name="connsiteX1" fmla="*/ 41162 w 117873"/>
              <a:gd name="connsiteY1" fmla="*/ 85731 h 103659"/>
              <a:gd name="connsiteX2" fmla="*/ 64974 w 117873"/>
              <a:gd name="connsiteY2" fmla="*/ 87318 h 103659"/>
              <a:gd name="connsiteX3" fmla="*/ 117362 w 117873"/>
              <a:gd name="connsiteY3" fmla="*/ 63506 h 103659"/>
              <a:gd name="connsiteX4" fmla="*/ 30049 w 117873"/>
              <a:gd name="connsiteY4" fmla="*/ 103193 h 103659"/>
              <a:gd name="connsiteX5" fmla="*/ 10999 w 117873"/>
              <a:gd name="connsiteY5" fmla="*/ 80968 h 103659"/>
              <a:gd name="connsiteX6" fmla="*/ 1474 w 117873"/>
              <a:gd name="connsiteY6" fmla="*/ 6 h 103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873" h="103659">
                <a:moveTo>
                  <a:pt x="1474" y="6"/>
                </a:moveTo>
                <a:cubicBezTo>
                  <a:pt x="6501" y="800"/>
                  <a:pt x="30579" y="71179"/>
                  <a:pt x="41162" y="85731"/>
                </a:cubicBezTo>
                <a:cubicBezTo>
                  <a:pt x="51745" y="100283"/>
                  <a:pt x="52274" y="91022"/>
                  <a:pt x="64974" y="87318"/>
                </a:cubicBezTo>
                <a:cubicBezTo>
                  <a:pt x="77674" y="83614"/>
                  <a:pt x="123183" y="60860"/>
                  <a:pt x="117362" y="63506"/>
                </a:cubicBezTo>
                <a:cubicBezTo>
                  <a:pt x="111541" y="66152"/>
                  <a:pt x="47776" y="100283"/>
                  <a:pt x="30049" y="103193"/>
                </a:cubicBezTo>
                <a:cubicBezTo>
                  <a:pt x="12322" y="106103"/>
                  <a:pt x="16555" y="94991"/>
                  <a:pt x="10999" y="80968"/>
                </a:cubicBezTo>
                <a:cubicBezTo>
                  <a:pt x="5443" y="66945"/>
                  <a:pt x="-3553" y="-788"/>
                  <a:pt x="1474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24BE5827-5518-4EFE-81FD-2D1D34F89ACE}"/>
              </a:ext>
            </a:extLst>
          </p:cNvPr>
          <p:cNvSpPr/>
          <p:nvPr/>
        </p:nvSpPr>
        <p:spPr>
          <a:xfrm>
            <a:off x="4237033" y="6656410"/>
            <a:ext cx="117443" cy="23821"/>
          </a:xfrm>
          <a:custGeom>
            <a:avLst/>
            <a:gdLst>
              <a:gd name="connsiteX0" fmla="*/ 5 w 117443"/>
              <a:gd name="connsiteY0" fmla="*/ 6328 h 23821"/>
              <a:gd name="connsiteX1" fmla="*/ 107955 w 117443"/>
              <a:gd name="connsiteY1" fmla="*/ 23790 h 23821"/>
              <a:gd name="connsiteX2" fmla="*/ 103192 w 117443"/>
              <a:gd name="connsiteY2" fmla="*/ 1565 h 23821"/>
              <a:gd name="connsiteX3" fmla="*/ 5 w 117443"/>
              <a:gd name="connsiteY3" fmla="*/ 6328 h 2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443" h="23821">
                <a:moveTo>
                  <a:pt x="5" y="6328"/>
                </a:moveTo>
                <a:cubicBezTo>
                  <a:pt x="799" y="10032"/>
                  <a:pt x="90757" y="24584"/>
                  <a:pt x="107955" y="23790"/>
                </a:cubicBezTo>
                <a:cubicBezTo>
                  <a:pt x="125153" y="22996"/>
                  <a:pt x="116157" y="5798"/>
                  <a:pt x="103192" y="1565"/>
                </a:cubicBezTo>
                <a:cubicBezTo>
                  <a:pt x="90227" y="-2668"/>
                  <a:pt x="-789" y="2624"/>
                  <a:pt x="5" y="6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994F8B2F-663E-4D93-AD73-3C4F5C0BA795}"/>
              </a:ext>
            </a:extLst>
          </p:cNvPr>
          <p:cNvSpPr/>
          <p:nvPr/>
        </p:nvSpPr>
        <p:spPr>
          <a:xfrm>
            <a:off x="5027274" y="6403683"/>
            <a:ext cx="52549" cy="219159"/>
          </a:xfrm>
          <a:custGeom>
            <a:avLst/>
            <a:gdLst>
              <a:gd name="connsiteX0" fmla="*/ 51139 w 52549"/>
              <a:gd name="connsiteY0" fmla="*/ 292 h 219159"/>
              <a:gd name="connsiteX1" fmla="*/ 8276 w 52549"/>
              <a:gd name="connsiteY1" fmla="*/ 71730 h 219159"/>
              <a:gd name="connsiteX2" fmla="*/ 3514 w 52549"/>
              <a:gd name="connsiteY2" fmla="*/ 92367 h 219159"/>
              <a:gd name="connsiteX3" fmla="*/ 17801 w 52549"/>
              <a:gd name="connsiteY3" fmla="*/ 217780 h 219159"/>
              <a:gd name="connsiteX4" fmla="*/ 339 w 52549"/>
              <a:gd name="connsiteY4" fmla="*/ 155867 h 219159"/>
              <a:gd name="connsiteX5" fmla="*/ 36851 w 52549"/>
              <a:gd name="connsiteY5" fmla="*/ 101892 h 219159"/>
              <a:gd name="connsiteX6" fmla="*/ 51139 w 52549"/>
              <a:gd name="connsiteY6" fmla="*/ 292 h 219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49" h="219159">
                <a:moveTo>
                  <a:pt x="51139" y="292"/>
                </a:moveTo>
                <a:cubicBezTo>
                  <a:pt x="46376" y="-4735"/>
                  <a:pt x="16213" y="56384"/>
                  <a:pt x="8276" y="71730"/>
                </a:cubicBezTo>
                <a:cubicBezTo>
                  <a:pt x="339" y="87076"/>
                  <a:pt x="1926" y="68025"/>
                  <a:pt x="3514" y="92367"/>
                </a:cubicBezTo>
                <a:cubicBezTo>
                  <a:pt x="5101" y="116709"/>
                  <a:pt x="18330" y="207197"/>
                  <a:pt x="17801" y="217780"/>
                </a:cubicBezTo>
                <a:cubicBezTo>
                  <a:pt x="17272" y="228363"/>
                  <a:pt x="-2836" y="175182"/>
                  <a:pt x="339" y="155867"/>
                </a:cubicBezTo>
                <a:cubicBezTo>
                  <a:pt x="3514" y="136552"/>
                  <a:pt x="25738" y="123323"/>
                  <a:pt x="36851" y="101892"/>
                </a:cubicBezTo>
                <a:cubicBezTo>
                  <a:pt x="47964" y="80461"/>
                  <a:pt x="55902" y="5319"/>
                  <a:pt x="51139" y="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C40505CF-6675-4337-ACCE-69A55EEF5370}"/>
              </a:ext>
            </a:extLst>
          </p:cNvPr>
          <p:cNvSpPr/>
          <p:nvPr/>
        </p:nvSpPr>
        <p:spPr>
          <a:xfrm>
            <a:off x="5038318" y="6389411"/>
            <a:ext cx="144989" cy="223923"/>
          </a:xfrm>
          <a:custGeom>
            <a:avLst/>
            <a:gdLst>
              <a:gd name="connsiteX0" fmla="*/ 51207 w 144989"/>
              <a:gd name="connsiteY0" fmla="*/ 277 h 223923"/>
              <a:gd name="connsiteX1" fmla="*/ 121057 w 144989"/>
              <a:gd name="connsiteY1" fmla="*/ 51077 h 223923"/>
              <a:gd name="connsiteX2" fmla="*/ 132170 w 144989"/>
              <a:gd name="connsiteY2" fmla="*/ 90764 h 223923"/>
              <a:gd name="connsiteX3" fmla="*/ 144870 w 144989"/>
              <a:gd name="connsiteY3" fmla="*/ 189189 h 223923"/>
              <a:gd name="connsiteX4" fmla="*/ 124232 w 144989"/>
              <a:gd name="connsiteY4" fmla="*/ 209827 h 223923"/>
              <a:gd name="connsiteX5" fmla="*/ 54382 w 144989"/>
              <a:gd name="connsiteY5" fmla="*/ 222527 h 223923"/>
              <a:gd name="connsiteX6" fmla="*/ 407 w 144989"/>
              <a:gd name="connsiteY6" fmla="*/ 222527 h 223923"/>
              <a:gd name="connsiteX7" fmla="*/ 82957 w 144989"/>
              <a:gd name="connsiteY7" fmla="*/ 213002 h 223923"/>
              <a:gd name="connsiteX8" fmla="*/ 138520 w 144989"/>
              <a:gd name="connsiteY8" fmla="*/ 182839 h 223923"/>
              <a:gd name="connsiteX9" fmla="*/ 113120 w 144989"/>
              <a:gd name="connsiteY9" fmla="*/ 125689 h 223923"/>
              <a:gd name="connsiteX10" fmla="*/ 119470 w 144989"/>
              <a:gd name="connsiteY10" fmla="*/ 74889 h 223923"/>
              <a:gd name="connsiteX11" fmla="*/ 51207 w 144989"/>
              <a:gd name="connsiteY11" fmla="*/ 277 h 223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989" h="223923">
                <a:moveTo>
                  <a:pt x="51207" y="277"/>
                </a:moveTo>
                <a:cubicBezTo>
                  <a:pt x="51471" y="-3692"/>
                  <a:pt x="107563" y="35996"/>
                  <a:pt x="121057" y="51077"/>
                </a:cubicBezTo>
                <a:cubicBezTo>
                  <a:pt x="134551" y="66158"/>
                  <a:pt x="128201" y="67745"/>
                  <a:pt x="132170" y="90764"/>
                </a:cubicBezTo>
                <a:cubicBezTo>
                  <a:pt x="136139" y="113783"/>
                  <a:pt x="146193" y="169345"/>
                  <a:pt x="144870" y="189189"/>
                </a:cubicBezTo>
                <a:cubicBezTo>
                  <a:pt x="143547" y="209033"/>
                  <a:pt x="139313" y="204271"/>
                  <a:pt x="124232" y="209827"/>
                </a:cubicBezTo>
                <a:cubicBezTo>
                  <a:pt x="109151" y="215383"/>
                  <a:pt x="75019" y="220410"/>
                  <a:pt x="54382" y="222527"/>
                </a:cubicBezTo>
                <a:cubicBezTo>
                  <a:pt x="33745" y="224644"/>
                  <a:pt x="-4355" y="224114"/>
                  <a:pt x="407" y="222527"/>
                </a:cubicBezTo>
                <a:cubicBezTo>
                  <a:pt x="5169" y="220940"/>
                  <a:pt x="59938" y="219617"/>
                  <a:pt x="82957" y="213002"/>
                </a:cubicBezTo>
                <a:cubicBezTo>
                  <a:pt x="105976" y="206387"/>
                  <a:pt x="133493" y="197391"/>
                  <a:pt x="138520" y="182839"/>
                </a:cubicBezTo>
                <a:cubicBezTo>
                  <a:pt x="143547" y="168287"/>
                  <a:pt x="116295" y="143681"/>
                  <a:pt x="113120" y="125689"/>
                </a:cubicBezTo>
                <a:cubicBezTo>
                  <a:pt x="109945" y="107697"/>
                  <a:pt x="125291" y="91822"/>
                  <a:pt x="119470" y="74889"/>
                </a:cubicBezTo>
                <a:cubicBezTo>
                  <a:pt x="113649" y="57956"/>
                  <a:pt x="50943" y="4246"/>
                  <a:pt x="51207" y="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2919F905-DAC0-404D-8551-011F0B59F379}"/>
              </a:ext>
            </a:extLst>
          </p:cNvPr>
          <p:cNvSpPr/>
          <p:nvPr/>
        </p:nvSpPr>
        <p:spPr>
          <a:xfrm>
            <a:off x="5160176" y="6403730"/>
            <a:ext cx="138947" cy="203669"/>
          </a:xfrm>
          <a:custGeom>
            <a:avLst/>
            <a:gdLst>
              <a:gd name="connsiteX0" fmla="*/ 108737 w 138947"/>
              <a:gd name="connsiteY0" fmla="*/ 245 h 203669"/>
              <a:gd name="connsiteX1" fmla="*/ 138899 w 138947"/>
              <a:gd name="connsiteY1" fmla="*/ 105020 h 203669"/>
              <a:gd name="connsiteX2" fmla="*/ 115087 w 138947"/>
              <a:gd name="connsiteY2" fmla="*/ 170108 h 203669"/>
              <a:gd name="connsiteX3" fmla="*/ 88099 w 138947"/>
              <a:gd name="connsiteY3" fmla="*/ 203445 h 203669"/>
              <a:gd name="connsiteX4" fmla="*/ 59524 w 138947"/>
              <a:gd name="connsiteY4" fmla="*/ 181220 h 203669"/>
              <a:gd name="connsiteX5" fmla="*/ 787 w 138947"/>
              <a:gd name="connsiteY5" fmla="*/ 117720 h 203669"/>
              <a:gd name="connsiteX6" fmla="*/ 24599 w 138947"/>
              <a:gd name="connsiteY6" fmla="*/ 124070 h 203669"/>
              <a:gd name="connsiteX7" fmla="*/ 8724 w 138947"/>
              <a:gd name="connsiteY7" fmla="*/ 46283 h 203669"/>
              <a:gd name="connsiteX8" fmla="*/ 34124 w 138947"/>
              <a:gd name="connsiteY8" fmla="*/ 31995 h 203669"/>
              <a:gd name="connsiteX9" fmla="*/ 27774 w 138947"/>
              <a:gd name="connsiteY9" fmla="*/ 81208 h 203669"/>
              <a:gd name="connsiteX10" fmla="*/ 56349 w 138947"/>
              <a:gd name="connsiteY10" fmla="*/ 147883 h 203669"/>
              <a:gd name="connsiteX11" fmla="*/ 102387 w 138947"/>
              <a:gd name="connsiteY11" fmla="*/ 165345 h 203669"/>
              <a:gd name="connsiteX12" fmla="*/ 134137 w 138947"/>
              <a:gd name="connsiteY12" fmla="*/ 136770 h 203669"/>
              <a:gd name="connsiteX13" fmla="*/ 108737 w 138947"/>
              <a:gd name="connsiteY13" fmla="*/ 245 h 20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8947" h="203669">
                <a:moveTo>
                  <a:pt x="108737" y="245"/>
                </a:moveTo>
                <a:cubicBezTo>
                  <a:pt x="109531" y="-5047"/>
                  <a:pt x="137841" y="76710"/>
                  <a:pt x="138899" y="105020"/>
                </a:cubicBezTo>
                <a:cubicBezTo>
                  <a:pt x="139957" y="133330"/>
                  <a:pt x="123554" y="153704"/>
                  <a:pt x="115087" y="170108"/>
                </a:cubicBezTo>
                <a:cubicBezTo>
                  <a:pt x="106620" y="186512"/>
                  <a:pt x="97359" y="201593"/>
                  <a:pt x="88099" y="203445"/>
                </a:cubicBezTo>
                <a:cubicBezTo>
                  <a:pt x="78839" y="205297"/>
                  <a:pt x="74076" y="195507"/>
                  <a:pt x="59524" y="181220"/>
                </a:cubicBezTo>
                <a:cubicBezTo>
                  <a:pt x="44972" y="166933"/>
                  <a:pt x="6608" y="127245"/>
                  <a:pt x="787" y="117720"/>
                </a:cubicBezTo>
                <a:cubicBezTo>
                  <a:pt x="-5034" y="108195"/>
                  <a:pt x="23276" y="135976"/>
                  <a:pt x="24599" y="124070"/>
                </a:cubicBezTo>
                <a:cubicBezTo>
                  <a:pt x="25922" y="112164"/>
                  <a:pt x="7136" y="61629"/>
                  <a:pt x="8724" y="46283"/>
                </a:cubicBezTo>
                <a:cubicBezTo>
                  <a:pt x="10311" y="30937"/>
                  <a:pt x="30949" y="26174"/>
                  <a:pt x="34124" y="31995"/>
                </a:cubicBezTo>
                <a:cubicBezTo>
                  <a:pt x="37299" y="37816"/>
                  <a:pt x="24070" y="61894"/>
                  <a:pt x="27774" y="81208"/>
                </a:cubicBezTo>
                <a:cubicBezTo>
                  <a:pt x="31478" y="100522"/>
                  <a:pt x="43914" y="133860"/>
                  <a:pt x="56349" y="147883"/>
                </a:cubicBezTo>
                <a:cubicBezTo>
                  <a:pt x="68784" y="161906"/>
                  <a:pt x="89422" y="167197"/>
                  <a:pt x="102387" y="165345"/>
                </a:cubicBezTo>
                <a:cubicBezTo>
                  <a:pt x="115352" y="163493"/>
                  <a:pt x="132285" y="158995"/>
                  <a:pt x="134137" y="136770"/>
                </a:cubicBezTo>
                <a:cubicBezTo>
                  <a:pt x="135989" y="114545"/>
                  <a:pt x="107943" y="5537"/>
                  <a:pt x="108737" y="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01447F1D-B619-49C8-8FF2-F489973E8B1D}"/>
              </a:ext>
            </a:extLst>
          </p:cNvPr>
          <p:cNvSpPr/>
          <p:nvPr/>
        </p:nvSpPr>
        <p:spPr>
          <a:xfrm>
            <a:off x="5289478" y="6562405"/>
            <a:ext cx="187596" cy="39805"/>
          </a:xfrm>
          <a:custGeom>
            <a:avLst/>
            <a:gdLst>
              <a:gd name="connsiteX0" fmla="*/ 72 w 187596"/>
              <a:gd name="connsiteY0" fmla="*/ 320 h 39805"/>
              <a:gd name="connsiteX1" fmla="*/ 114372 w 187596"/>
              <a:gd name="connsiteY1" fmla="*/ 38420 h 39805"/>
              <a:gd name="connsiteX2" fmla="*/ 187397 w 187596"/>
              <a:gd name="connsiteY2" fmla="*/ 30483 h 39805"/>
              <a:gd name="connsiteX3" fmla="*/ 131835 w 187596"/>
              <a:gd name="connsiteY3" fmla="*/ 20958 h 39805"/>
              <a:gd name="connsiteX4" fmla="*/ 72 w 187596"/>
              <a:gd name="connsiteY4" fmla="*/ 320 h 3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596" h="39805">
                <a:moveTo>
                  <a:pt x="72" y="320"/>
                </a:moveTo>
                <a:cubicBezTo>
                  <a:pt x="-2839" y="3230"/>
                  <a:pt x="83151" y="33393"/>
                  <a:pt x="114372" y="38420"/>
                </a:cubicBezTo>
                <a:cubicBezTo>
                  <a:pt x="145593" y="43447"/>
                  <a:pt x="184487" y="33393"/>
                  <a:pt x="187397" y="30483"/>
                </a:cubicBezTo>
                <a:cubicBezTo>
                  <a:pt x="190308" y="27573"/>
                  <a:pt x="160939" y="26779"/>
                  <a:pt x="131835" y="20958"/>
                </a:cubicBezTo>
                <a:cubicBezTo>
                  <a:pt x="102731" y="15137"/>
                  <a:pt x="2983" y="-2590"/>
                  <a:pt x="72" y="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5190068E-F468-4DF5-8003-F777536D565A}"/>
              </a:ext>
            </a:extLst>
          </p:cNvPr>
          <p:cNvSpPr/>
          <p:nvPr/>
        </p:nvSpPr>
        <p:spPr>
          <a:xfrm>
            <a:off x="4232193" y="6937256"/>
            <a:ext cx="298300" cy="235870"/>
          </a:xfrm>
          <a:custGeom>
            <a:avLst/>
            <a:gdLst>
              <a:gd name="connsiteX0" fmla="*/ 82 w 298300"/>
              <a:gd name="connsiteY0" fmla="*/ 119 h 235870"/>
              <a:gd name="connsiteX1" fmla="*/ 47707 w 298300"/>
              <a:gd name="connsiteY1" fmla="*/ 98544 h 235870"/>
              <a:gd name="connsiteX2" fmla="*/ 61995 w 298300"/>
              <a:gd name="connsiteY2" fmla="*/ 117594 h 235870"/>
              <a:gd name="connsiteX3" fmla="*/ 119145 w 298300"/>
              <a:gd name="connsiteY3" fmla="*/ 168394 h 235870"/>
              <a:gd name="connsiteX4" fmla="*/ 296945 w 298300"/>
              <a:gd name="connsiteY4" fmla="*/ 230307 h 235870"/>
              <a:gd name="connsiteX5" fmla="*/ 193757 w 298300"/>
              <a:gd name="connsiteY5" fmla="*/ 216019 h 235870"/>
              <a:gd name="connsiteX6" fmla="*/ 60407 w 298300"/>
              <a:gd name="connsiteY6" fmla="*/ 81082 h 235870"/>
              <a:gd name="connsiteX7" fmla="*/ 82 w 298300"/>
              <a:gd name="connsiteY7" fmla="*/ 119 h 23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300" h="235870">
                <a:moveTo>
                  <a:pt x="82" y="119"/>
                </a:moveTo>
                <a:cubicBezTo>
                  <a:pt x="-2035" y="3029"/>
                  <a:pt x="37388" y="78965"/>
                  <a:pt x="47707" y="98544"/>
                </a:cubicBezTo>
                <a:cubicBezTo>
                  <a:pt x="58026" y="118123"/>
                  <a:pt x="50089" y="105952"/>
                  <a:pt x="61995" y="117594"/>
                </a:cubicBezTo>
                <a:cubicBezTo>
                  <a:pt x="73901" y="129236"/>
                  <a:pt x="79987" y="149609"/>
                  <a:pt x="119145" y="168394"/>
                </a:cubicBezTo>
                <a:cubicBezTo>
                  <a:pt x="158303" y="187180"/>
                  <a:pt x="284510" y="222370"/>
                  <a:pt x="296945" y="230307"/>
                </a:cubicBezTo>
                <a:cubicBezTo>
                  <a:pt x="309380" y="238244"/>
                  <a:pt x="233180" y="240890"/>
                  <a:pt x="193757" y="216019"/>
                </a:cubicBezTo>
                <a:cubicBezTo>
                  <a:pt x="154334" y="191148"/>
                  <a:pt x="92421" y="113890"/>
                  <a:pt x="60407" y="81082"/>
                </a:cubicBezTo>
                <a:cubicBezTo>
                  <a:pt x="28393" y="48274"/>
                  <a:pt x="2199" y="-2791"/>
                  <a:pt x="82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7B169659-16B2-4EA4-9726-7DC10946292A}"/>
              </a:ext>
            </a:extLst>
          </p:cNvPr>
          <p:cNvSpPr/>
          <p:nvPr/>
        </p:nvSpPr>
        <p:spPr>
          <a:xfrm>
            <a:off x="4224176" y="6920378"/>
            <a:ext cx="668201" cy="219126"/>
          </a:xfrm>
          <a:custGeom>
            <a:avLst/>
            <a:gdLst>
              <a:gd name="connsiteX0" fmla="*/ 162 w 668201"/>
              <a:gd name="connsiteY0" fmla="*/ 1122 h 219126"/>
              <a:gd name="connsiteX1" fmla="*/ 170024 w 668201"/>
              <a:gd name="connsiteY1" fmla="*/ 13822 h 219126"/>
              <a:gd name="connsiteX2" fmla="*/ 154149 w 668201"/>
              <a:gd name="connsiteY2" fmla="*/ 28110 h 219126"/>
              <a:gd name="connsiteX3" fmla="*/ 157324 w 668201"/>
              <a:gd name="connsiteY3" fmla="*/ 91610 h 219126"/>
              <a:gd name="connsiteX4" fmla="*/ 243049 w 668201"/>
              <a:gd name="connsiteY4" fmla="*/ 185272 h 219126"/>
              <a:gd name="connsiteX5" fmla="*/ 327187 w 668201"/>
              <a:gd name="connsiteY5" fmla="*/ 210672 h 219126"/>
              <a:gd name="connsiteX6" fmla="*/ 393862 w 668201"/>
              <a:gd name="connsiteY6" fmla="*/ 213847 h 219126"/>
              <a:gd name="connsiteX7" fmla="*/ 485937 w 668201"/>
              <a:gd name="connsiteY7" fmla="*/ 218610 h 219126"/>
              <a:gd name="connsiteX8" fmla="*/ 662149 w 668201"/>
              <a:gd name="connsiteY8" fmla="*/ 213847 h 219126"/>
              <a:gd name="connsiteX9" fmla="*/ 244637 w 668201"/>
              <a:gd name="connsiteY9" fmla="*/ 209085 h 219126"/>
              <a:gd name="connsiteX10" fmla="*/ 143037 w 668201"/>
              <a:gd name="connsiteY10" fmla="*/ 91610 h 219126"/>
              <a:gd name="connsiteX11" fmla="*/ 138274 w 668201"/>
              <a:gd name="connsiteY11" fmla="*/ 43985 h 219126"/>
              <a:gd name="connsiteX12" fmla="*/ 162 w 668201"/>
              <a:gd name="connsiteY12" fmla="*/ 1122 h 219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8201" h="219126">
                <a:moveTo>
                  <a:pt x="162" y="1122"/>
                </a:moveTo>
                <a:cubicBezTo>
                  <a:pt x="5454" y="-3905"/>
                  <a:pt x="144360" y="9324"/>
                  <a:pt x="170024" y="13822"/>
                </a:cubicBezTo>
                <a:cubicBezTo>
                  <a:pt x="195688" y="18320"/>
                  <a:pt x="156266" y="15145"/>
                  <a:pt x="154149" y="28110"/>
                </a:cubicBezTo>
                <a:cubicBezTo>
                  <a:pt x="152032" y="41075"/>
                  <a:pt x="142507" y="65416"/>
                  <a:pt x="157324" y="91610"/>
                </a:cubicBezTo>
                <a:cubicBezTo>
                  <a:pt x="172141" y="117804"/>
                  <a:pt x="214739" y="165428"/>
                  <a:pt x="243049" y="185272"/>
                </a:cubicBezTo>
                <a:cubicBezTo>
                  <a:pt x="271359" y="205116"/>
                  <a:pt x="302052" y="205910"/>
                  <a:pt x="327187" y="210672"/>
                </a:cubicBezTo>
                <a:cubicBezTo>
                  <a:pt x="352322" y="215434"/>
                  <a:pt x="393862" y="213847"/>
                  <a:pt x="393862" y="213847"/>
                </a:cubicBezTo>
                <a:cubicBezTo>
                  <a:pt x="420320" y="215170"/>
                  <a:pt x="441223" y="218610"/>
                  <a:pt x="485937" y="218610"/>
                </a:cubicBezTo>
                <a:cubicBezTo>
                  <a:pt x="530651" y="218610"/>
                  <a:pt x="702366" y="215435"/>
                  <a:pt x="662149" y="213847"/>
                </a:cubicBezTo>
                <a:cubicBezTo>
                  <a:pt x="621932" y="212259"/>
                  <a:pt x="331156" y="229458"/>
                  <a:pt x="244637" y="209085"/>
                </a:cubicBezTo>
                <a:cubicBezTo>
                  <a:pt x="158118" y="188712"/>
                  <a:pt x="160764" y="119127"/>
                  <a:pt x="143037" y="91610"/>
                </a:cubicBezTo>
                <a:cubicBezTo>
                  <a:pt x="125310" y="64093"/>
                  <a:pt x="155736" y="57743"/>
                  <a:pt x="138274" y="43985"/>
                </a:cubicBezTo>
                <a:cubicBezTo>
                  <a:pt x="120812" y="30227"/>
                  <a:pt x="-5130" y="6149"/>
                  <a:pt x="162" y="1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E6D8D635-7479-4EEA-9BE6-1A4BE80EEBA9}"/>
              </a:ext>
            </a:extLst>
          </p:cNvPr>
          <p:cNvSpPr/>
          <p:nvPr/>
        </p:nvSpPr>
        <p:spPr>
          <a:xfrm>
            <a:off x="4208460" y="6927369"/>
            <a:ext cx="17779" cy="142162"/>
          </a:xfrm>
          <a:custGeom>
            <a:avLst/>
            <a:gdLst>
              <a:gd name="connsiteX0" fmla="*/ 17465 w 17779"/>
              <a:gd name="connsiteY0" fmla="*/ 481 h 142162"/>
              <a:gd name="connsiteX1" fmla="*/ 3 w 17779"/>
              <a:gd name="connsiteY1" fmla="*/ 54456 h 142162"/>
              <a:gd name="connsiteX2" fmla="*/ 15878 w 17779"/>
              <a:gd name="connsiteY2" fmla="*/ 141769 h 142162"/>
              <a:gd name="connsiteX3" fmla="*/ 11115 w 17779"/>
              <a:gd name="connsiteY3" fmla="*/ 84619 h 142162"/>
              <a:gd name="connsiteX4" fmla="*/ 17465 w 17779"/>
              <a:gd name="connsiteY4" fmla="*/ 481 h 142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79" h="142162">
                <a:moveTo>
                  <a:pt x="17465" y="481"/>
                </a:moveTo>
                <a:cubicBezTo>
                  <a:pt x="15613" y="-4546"/>
                  <a:pt x="267" y="30908"/>
                  <a:pt x="3" y="54456"/>
                </a:cubicBezTo>
                <a:cubicBezTo>
                  <a:pt x="-261" y="78004"/>
                  <a:pt x="14026" y="136742"/>
                  <a:pt x="15878" y="141769"/>
                </a:cubicBezTo>
                <a:cubicBezTo>
                  <a:pt x="17730" y="146796"/>
                  <a:pt x="9792" y="102346"/>
                  <a:pt x="11115" y="84619"/>
                </a:cubicBezTo>
                <a:cubicBezTo>
                  <a:pt x="12438" y="66892"/>
                  <a:pt x="19317" y="5508"/>
                  <a:pt x="17465" y="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4BCB1C81-CAB2-4B93-8D9B-36C2C5E70787}"/>
              </a:ext>
            </a:extLst>
          </p:cNvPr>
          <p:cNvSpPr/>
          <p:nvPr/>
        </p:nvSpPr>
        <p:spPr>
          <a:xfrm>
            <a:off x="4277784" y="7018306"/>
            <a:ext cx="119598" cy="108074"/>
          </a:xfrm>
          <a:custGeom>
            <a:avLst/>
            <a:gdLst>
              <a:gd name="connsiteX0" fmla="*/ 5291 w 119598"/>
              <a:gd name="connsiteY0" fmla="*/ 107982 h 108074"/>
              <a:gd name="connsiteX1" fmla="*/ 16404 w 119598"/>
              <a:gd name="connsiteY1" fmla="*/ 30194 h 108074"/>
              <a:gd name="connsiteX2" fmla="*/ 38629 w 119598"/>
              <a:gd name="connsiteY2" fmla="*/ 23844 h 108074"/>
              <a:gd name="connsiteX3" fmla="*/ 119591 w 119598"/>
              <a:gd name="connsiteY3" fmla="*/ 9557 h 108074"/>
              <a:gd name="connsiteX4" fmla="*/ 33866 w 119598"/>
              <a:gd name="connsiteY4" fmla="*/ 32 h 108074"/>
              <a:gd name="connsiteX5" fmla="*/ 3704 w 119598"/>
              <a:gd name="connsiteY5" fmla="*/ 12732 h 108074"/>
              <a:gd name="connsiteX6" fmla="*/ 5291 w 119598"/>
              <a:gd name="connsiteY6" fmla="*/ 107982 h 108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598" h="108074">
                <a:moveTo>
                  <a:pt x="5291" y="107982"/>
                </a:moveTo>
                <a:cubicBezTo>
                  <a:pt x="7408" y="110892"/>
                  <a:pt x="10848" y="44217"/>
                  <a:pt x="16404" y="30194"/>
                </a:cubicBezTo>
                <a:cubicBezTo>
                  <a:pt x="21960" y="16171"/>
                  <a:pt x="21431" y="27283"/>
                  <a:pt x="38629" y="23844"/>
                </a:cubicBezTo>
                <a:cubicBezTo>
                  <a:pt x="55827" y="20405"/>
                  <a:pt x="120385" y="13526"/>
                  <a:pt x="119591" y="9557"/>
                </a:cubicBezTo>
                <a:cubicBezTo>
                  <a:pt x="118797" y="5588"/>
                  <a:pt x="53180" y="-497"/>
                  <a:pt x="33866" y="32"/>
                </a:cubicBezTo>
                <a:cubicBezTo>
                  <a:pt x="14552" y="561"/>
                  <a:pt x="11906" y="-762"/>
                  <a:pt x="3704" y="12732"/>
                </a:cubicBezTo>
                <a:cubicBezTo>
                  <a:pt x="-4498" y="26226"/>
                  <a:pt x="3174" y="105072"/>
                  <a:pt x="5291" y="1079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09EB5DCF-C255-4CA9-A3B1-CE3E04232847}"/>
              </a:ext>
            </a:extLst>
          </p:cNvPr>
          <p:cNvSpPr/>
          <p:nvPr/>
        </p:nvSpPr>
        <p:spPr>
          <a:xfrm>
            <a:off x="4340213" y="7088454"/>
            <a:ext cx="107965" cy="93536"/>
          </a:xfrm>
          <a:custGeom>
            <a:avLst/>
            <a:gdLst>
              <a:gd name="connsiteX0" fmla="*/ 12 w 107965"/>
              <a:gd name="connsiteY0" fmla="*/ 93396 h 93536"/>
              <a:gd name="connsiteX1" fmla="*/ 34937 w 107965"/>
              <a:gd name="connsiteY1" fmla="*/ 23546 h 93536"/>
              <a:gd name="connsiteX2" fmla="*/ 107962 w 107965"/>
              <a:gd name="connsiteY2" fmla="*/ 17196 h 93536"/>
              <a:gd name="connsiteX3" fmla="*/ 31762 w 107965"/>
              <a:gd name="connsiteY3" fmla="*/ 2909 h 93536"/>
              <a:gd name="connsiteX4" fmla="*/ 12 w 107965"/>
              <a:gd name="connsiteY4" fmla="*/ 93396 h 93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65" h="93536">
                <a:moveTo>
                  <a:pt x="12" y="93396"/>
                </a:moveTo>
                <a:cubicBezTo>
                  <a:pt x="541" y="96835"/>
                  <a:pt x="16945" y="36246"/>
                  <a:pt x="34937" y="23546"/>
                </a:cubicBezTo>
                <a:cubicBezTo>
                  <a:pt x="52929" y="10846"/>
                  <a:pt x="108491" y="20635"/>
                  <a:pt x="107962" y="17196"/>
                </a:cubicBezTo>
                <a:cubicBezTo>
                  <a:pt x="107433" y="13757"/>
                  <a:pt x="48166" y="-7674"/>
                  <a:pt x="31762" y="2909"/>
                </a:cubicBezTo>
                <a:cubicBezTo>
                  <a:pt x="15358" y="13492"/>
                  <a:pt x="-517" y="89957"/>
                  <a:pt x="12" y="93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6EFBC912-F7DB-407E-80E4-C35E1E544D1B}"/>
              </a:ext>
            </a:extLst>
          </p:cNvPr>
          <p:cNvSpPr/>
          <p:nvPr/>
        </p:nvSpPr>
        <p:spPr>
          <a:xfrm>
            <a:off x="4410741" y="7130706"/>
            <a:ext cx="69630" cy="105131"/>
          </a:xfrm>
          <a:custGeom>
            <a:avLst/>
            <a:gdLst>
              <a:gd name="connsiteX0" fmla="*/ 7272 w 69630"/>
              <a:gd name="connsiteY0" fmla="*/ 105119 h 105131"/>
              <a:gd name="connsiteX1" fmla="*/ 32672 w 69630"/>
              <a:gd name="connsiteY1" fmla="*/ 20982 h 105131"/>
              <a:gd name="connsiteX2" fmla="*/ 69184 w 69630"/>
              <a:gd name="connsiteY2" fmla="*/ 344 h 105131"/>
              <a:gd name="connsiteX3" fmla="*/ 5684 w 69630"/>
              <a:gd name="connsiteY3" fmla="*/ 14632 h 105131"/>
              <a:gd name="connsiteX4" fmla="*/ 7272 w 69630"/>
              <a:gd name="connsiteY4" fmla="*/ 105119 h 105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630" h="105131">
                <a:moveTo>
                  <a:pt x="7272" y="105119"/>
                </a:moveTo>
                <a:cubicBezTo>
                  <a:pt x="11770" y="106177"/>
                  <a:pt x="22353" y="38444"/>
                  <a:pt x="32672" y="20982"/>
                </a:cubicBezTo>
                <a:cubicBezTo>
                  <a:pt x="42991" y="3520"/>
                  <a:pt x="73682" y="1402"/>
                  <a:pt x="69184" y="344"/>
                </a:cubicBezTo>
                <a:cubicBezTo>
                  <a:pt x="64686" y="-714"/>
                  <a:pt x="17061" y="-185"/>
                  <a:pt x="5684" y="14632"/>
                </a:cubicBezTo>
                <a:cubicBezTo>
                  <a:pt x="-5693" y="29449"/>
                  <a:pt x="2774" y="104061"/>
                  <a:pt x="7272" y="105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659905F8-C494-4804-B60A-A52B68BC2DDA}"/>
              </a:ext>
            </a:extLst>
          </p:cNvPr>
          <p:cNvSpPr/>
          <p:nvPr/>
        </p:nvSpPr>
        <p:spPr>
          <a:xfrm>
            <a:off x="4517870" y="7139609"/>
            <a:ext cx="73180" cy="145506"/>
          </a:xfrm>
          <a:custGeom>
            <a:avLst/>
            <a:gdLst>
              <a:gd name="connsiteX0" fmla="*/ 25555 w 73180"/>
              <a:gd name="connsiteY0" fmla="*/ 145429 h 145506"/>
              <a:gd name="connsiteX1" fmla="*/ 12855 w 73180"/>
              <a:gd name="connsiteY1" fmla="*/ 45416 h 145506"/>
              <a:gd name="connsiteX2" fmla="*/ 73180 w 73180"/>
              <a:gd name="connsiteY2" fmla="*/ 5729 h 145506"/>
              <a:gd name="connsiteX3" fmla="*/ 11268 w 73180"/>
              <a:gd name="connsiteY3" fmla="*/ 2554 h 145506"/>
              <a:gd name="connsiteX4" fmla="*/ 155 w 73180"/>
              <a:gd name="connsiteY4" fmla="*/ 27954 h 145506"/>
              <a:gd name="connsiteX5" fmla="*/ 25555 w 73180"/>
              <a:gd name="connsiteY5" fmla="*/ 145429 h 145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80" h="145506">
                <a:moveTo>
                  <a:pt x="25555" y="145429"/>
                </a:moveTo>
                <a:cubicBezTo>
                  <a:pt x="27672" y="148339"/>
                  <a:pt x="4917" y="68699"/>
                  <a:pt x="12855" y="45416"/>
                </a:cubicBezTo>
                <a:cubicBezTo>
                  <a:pt x="20792" y="22133"/>
                  <a:pt x="73444" y="12873"/>
                  <a:pt x="73180" y="5729"/>
                </a:cubicBezTo>
                <a:cubicBezTo>
                  <a:pt x="72916" y="-1415"/>
                  <a:pt x="23439" y="-1150"/>
                  <a:pt x="11268" y="2554"/>
                </a:cubicBezTo>
                <a:cubicBezTo>
                  <a:pt x="-903" y="6258"/>
                  <a:pt x="2536" y="9169"/>
                  <a:pt x="155" y="27954"/>
                </a:cubicBezTo>
                <a:cubicBezTo>
                  <a:pt x="-2226" y="46739"/>
                  <a:pt x="23438" y="142519"/>
                  <a:pt x="25555" y="145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580AC9E9-9B2C-4F99-9984-3B9388C8EE57}"/>
              </a:ext>
            </a:extLst>
          </p:cNvPr>
          <p:cNvSpPr/>
          <p:nvPr/>
        </p:nvSpPr>
        <p:spPr>
          <a:xfrm>
            <a:off x="4522691" y="7162722"/>
            <a:ext cx="173134" cy="147868"/>
          </a:xfrm>
          <a:custGeom>
            <a:avLst/>
            <a:gdLst>
              <a:gd name="connsiteX0" fmla="*/ 97 w 173134"/>
              <a:gd name="connsiteY0" fmla="*/ 11191 h 147868"/>
              <a:gd name="connsiteX1" fmla="*/ 133447 w 173134"/>
              <a:gd name="connsiteY1" fmla="*/ 30241 h 147868"/>
              <a:gd name="connsiteX2" fmla="*/ 173134 w 173134"/>
              <a:gd name="connsiteY2" fmla="*/ 78 h 147868"/>
              <a:gd name="connsiteX3" fmla="*/ 133447 w 173134"/>
              <a:gd name="connsiteY3" fmla="*/ 23891 h 147868"/>
              <a:gd name="connsiteX4" fmla="*/ 130272 w 173134"/>
              <a:gd name="connsiteY4" fmla="*/ 90566 h 147868"/>
              <a:gd name="connsiteX5" fmla="*/ 155672 w 173134"/>
              <a:gd name="connsiteY5" fmla="*/ 147716 h 147868"/>
              <a:gd name="connsiteX6" fmla="*/ 106459 w 173134"/>
              <a:gd name="connsiteY6" fmla="*/ 73103 h 147868"/>
              <a:gd name="connsiteX7" fmla="*/ 111222 w 173134"/>
              <a:gd name="connsiteY7" fmla="*/ 49291 h 147868"/>
              <a:gd name="connsiteX8" fmla="*/ 97 w 173134"/>
              <a:gd name="connsiteY8" fmla="*/ 11191 h 14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134" h="147868">
                <a:moveTo>
                  <a:pt x="97" y="11191"/>
                </a:moveTo>
                <a:cubicBezTo>
                  <a:pt x="3801" y="8016"/>
                  <a:pt x="104608" y="32093"/>
                  <a:pt x="133447" y="30241"/>
                </a:cubicBezTo>
                <a:cubicBezTo>
                  <a:pt x="162287" y="28389"/>
                  <a:pt x="173134" y="1136"/>
                  <a:pt x="173134" y="78"/>
                </a:cubicBezTo>
                <a:cubicBezTo>
                  <a:pt x="173134" y="-980"/>
                  <a:pt x="140591" y="8810"/>
                  <a:pt x="133447" y="23891"/>
                </a:cubicBezTo>
                <a:cubicBezTo>
                  <a:pt x="126303" y="38972"/>
                  <a:pt x="126568" y="69928"/>
                  <a:pt x="130272" y="90566"/>
                </a:cubicBezTo>
                <a:cubicBezTo>
                  <a:pt x="133976" y="111204"/>
                  <a:pt x="159641" y="150626"/>
                  <a:pt x="155672" y="147716"/>
                </a:cubicBezTo>
                <a:cubicBezTo>
                  <a:pt x="151703" y="144806"/>
                  <a:pt x="113867" y="89507"/>
                  <a:pt x="106459" y="73103"/>
                </a:cubicBezTo>
                <a:cubicBezTo>
                  <a:pt x="99051" y="56699"/>
                  <a:pt x="122864" y="57229"/>
                  <a:pt x="111222" y="49291"/>
                </a:cubicBezTo>
                <a:cubicBezTo>
                  <a:pt x="99580" y="41354"/>
                  <a:pt x="-3607" y="14366"/>
                  <a:pt x="97" y="11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6C708736-0BC7-4758-961A-6873465EACC4}"/>
              </a:ext>
            </a:extLst>
          </p:cNvPr>
          <p:cNvSpPr/>
          <p:nvPr/>
        </p:nvSpPr>
        <p:spPr>
          <a:xfrm>
            <a:off x="4644862" y="7141621"/>
            <a:ext cx="156242" cy="146670"/>
          </a:xfrm>
          <a:custGeom>
            <a:avLst/>
            <a:gdLst>
              <a:gd name="connsiteX0" fmla="*/ 163 w 156242"/>
              <a:gd name="connsiteY0" fmla="*/ 51342 h 146670"/>
              <a:gd name="connsiteX1" fmla="*/ 95413 w 156242"/>
              <a:gd name="connsiteY1" fmla="*/ 38642 h 146670"/>
              <a:gd name="connsiteX2" fmla="*/ 120813 w 156242"/>
              <a:gd name="connsiteY2" fmla="*/ 10067 h 146670"/>
              <a:gd name="connsiteX3" fmla="*/ 122401 w 156242"/>
              <a:gd name="connsiteY3" fmla="*/ 57692 h 146670"/>
              <a:gd name="connsiteX4" fmla="*/ 133513 w 156242"/>
              <a:gd name="connsiteY4" fmla="*/ 146592 h 146670"/>
              <a:gd name="connsiteX5" fmla="*/ 147801 w 156242"/>
              <a:gd name="connsiteY5" fmla="*/ 71979 h 146670"/>
              <a:gd name="connsiteX6" fmla="*/ 155738 w 156242"/>
              <a:gd name="connsiteY6" fmla="*/ 542 h 146670"/>
              <a:gd name="connsiteX7" fmla="*/ 133513 w 156242"/>
              <a:gd name="connsiteY7" fmla="*/ 40229 h 146670"/>
              <a:gd name="connsiteX8" fmla="*/ 120813 w 156242"/>
              <a:gd name="connsiteY8" fmla="*/ 60867 h 146670"/>
              <a:gd name="connsiteX9" fmla="*/ 163 w 156242"/>
              <a:gd name="connsiteY9" fmla="*/ 51342 h 146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242" h="146670">
                <a:moveTo>
                  <a:pt x="163" y="51342"/>
                </a:moveTo>
                <a:cubicBezTo>
                  <a:pt x="-4070" y="47638"/>
                  <a:pt x="75305" y="45521"/>
                  <a:pt x="95413" y="38642"/>
                </a:cubicBezTo>
                <a:cubicBezTo>
                  <a:pt x="115521" y="31763"/>
                  <a:pt x="116315" y="6892"/>
                  <a:pt x="120813" y="10067"/>
                </a:cubicBezTo>
                <a:cubicBezTo>
                  <a:pt x="125311" y="13242"/>
                  <a:pt x="120284" y="34938"/>
                  <a:pt x="122401" y="57692"/>
                </a:cubicBezTo>
                <a:cubicBezTo>
                  <a:pt x="124518" y="80446"/>
                  <a:pt x="129280" y="144211"/>
                  <a:pt x="133513" y="146592"/>
                </a:cubicBezTo>
                <a:cubicBezTo>
                  <a:pt x="137746" y="148973"/>
                  <a:pt x="144097" y="96321"/>
                  <a:pt x="147801" y="71979"/>
                </a:cubicBezTo>
                <a:cubicBezTo>
                  <a:pt x="151505" y="47637"/>
                  <a:pt x="158119" y="5834"/>
                  <a:pt x="155738" y="542"/>
                </a:cubicBezTo>
                <a:cubicBezTo>
                  <a:pt x="153357" y="-4750"/>
                  <a:pt x="139334" y="30175"/>
                  <a:pt x="133513" y="40229"/>
                </a:cubicBezTo>
                <a:cubicBezTo>
                  <a:pt x="127692" y="50283"/>
                  <a:pt x="136423" y="56369"/>
                  <a:pt x="120813" y="60867"/>
                </a:cubicBezTo>
                <a:cubicBezTo>
                  <a:pt x="105203" y="65365"/>
                  <a:pt x="4396" y="55046"/>
                  <a:pt x="163" y="51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5B16835D-7FD0-4CE3-96C9-38F2BC1DFB57}"/>
              </a:ext>
            </a:extLst>
          </p:cNvPr>
          <p:cNvSpPr/>
          <p:nvPr/>
        </p:nvSpPr>
        <p:spPr>
          <a:xfrm>
            <a:off x="4767152" y="7138043"/>
            <a:ext cx="31518" cy="151397"/>
          </a:xfrm>
          <a:custGeom>
            <a:avLst/>
            <a:gdLst>
              <a:gd name="connsiteX0" fmla="*/ 19161 w 31518"/>
              <a:gd name="connsiteY0" fmla="*/ 945 h 151397"/>
              <a:gd name="connsiteX1" fmla="*/ 111 w 31518"/>
              <a:gd name="connsiteY1" fmla="*/ 70795 h 151397"/>
              <a:gd name="connsiteX2" fmla="*/ 28686 w 31518"/>
              <a:gd name="connsiteY2" fmla="*/ 148582 h 151397"/>
              <a:gd name="connsiteX3" fmla="*/ 28686 w 31518"/>
              <a:gd name="connsiteY3" fmla="*/ 123182 h 151397"/>
              <a:gd name="connsiteX4" fmla="*/ 19161 w 31518"/>
              <a:gd name="connsiteY4" fmla="*/ 945 h 15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18" h="151397">
                <a:moveTo>
                  <a:pt x="19161" y="945"/>
                </a:moveTo>
                <a:cubicBezTo>
                  <a:pt x="14399" y="-7786"/>
                  <a:pt x="-1476" y="46189"/>
                  <a:pt x="111" y="70795"/>
                </a:cubicBezTo>
                <a:cubicBezTo>
                  <a:pt x="1698" y="95401"/>
                  <a:pt x="23924" y="139851"/>
                  <a:pt x="28686" y="148582"/>
                </a:cubicBezTo>
                <a:cubicBezTo>
                  <a:pt x="33448" y="157313"/>
                  <a:pt x="31332" y="144878"/>
                  <a:pt x="28686" y="123182"/>
                </a:cubicBezTo>
                <a:cubicBezTo>
                  <a:pt x="26040" y="101486"/>
                  <a:pt x="23923" y="9676"/>
                  <a:pt x="19161" y="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F19831E0-10C6-4BB7-8D59-5D45208EC087}"/>
              </a:ext>
            </a:extLst>
          </p:cNvPr>
          <p:cNvSpPr/>
          <p:nvPr/>
        </p:nvSpPr>
        <p:spPr>
          <a:xfrm>
            <a:off x="4774897" y="7127779"/>
            <a:ext cx="110001" cy="78030"/>
          </a:xfrm>
          <a:custGeom>
            <a:avLst/>
            <a:gdLst>
              <a:gd name="connsiteX0" fmla="*/ 109841 w 110001"/>
              <a:gd name="connsiteY0" fmla="*/ 96 h 78030"/>
              <a:gd name="connsiteX1" fmla="*/ 84441 w 110001"/>
              <a:gd name="connsiteY1" fmla="*/ 73121 h 78030"/>
              <a:gd name="connsiteX2" fmla="*/ 33641 w 110001"/>
              <a:gd name="connsiteY2" fmla="*/ 71534 h 78030"/>
              <a:gd name="connsiteX3" fmla="*/ 303 w 110001"/>
              <a:gd name="connsiteY3" fmla="*/ 69946 h 78030"/>
              <a:gd name="connsiteX4" fmla="*/ 52691 w 110001"/>
              <a:gd name="connsiteY4" fmla="*/ 58834 h 78030"/>
              <a:gd name="connsiteX5" fmla="*/ 73328 w 110001"/>
              <a:gd name="connsiteY5" fmla="*/ 57246 h 78030"/>
              <a:gd name="connsiteX6" fmla="*/ 109841 w 110001"/>
              <a:gd name="connsiteY6" fmla="*/ 96 h 7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001" h="78030">
                <a:moveTo>
                  <a:pt x="109841" y="96"/>
                </a:moveTo>
                <a:cubicBezTo>
                  <a:pt x="111693" y="2742"/>
                  <a:pt x="97141" y="61215"/>
                  <a:pt x="84441" y="73121"/>
                </a:cubicBezTo>
                <a:cubicBezTo>
                  <a:pt x="71741" y="85027"/>
                  <a:pt x="33641" y="71534"/>
                  <a:pt x="33641" y="71534"/>
                </a:cubicBezTo>
                <a:cubicBezTo>
                  <a:pt x="19618" y="71005"/>
                  <a:pt x="-2872" y="72063"/>
                  <a:pt x="303" y="69946"/>
                </a:cubicBezTo>
                <a:cubicBezTo>
                  <a:pt x="3478" y="67829"/>
                  <a:pt x="40520" y="60951"/>
                  <a:pt x="52691" y="58834"/>
                </a:cubicBezTo>
                <a:cubicBezTo>
                  <a:pt x="64862" y="56717"/>
                  <a:pt x="67772" y="64390"/>
                  <a:pt x="73328" y="57246"/>
                </a:cubicBezTo>
                <a:cubicBezTo>
                  <a:pt x="78884" y="50102"/>
                  <a:pt x="107989" y="-2550"/>
                  <a:pt x="109841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98A3DE9E-BC29-48B3-B302-8C6E3EAD245D}"/>
              </a:ext>
            </a:extLst>
          </p:cNvPr>
          <p:cNvSpPr/>
          <p:nvPr/>
        </p:nvSpPr>
        <p:spPr>
          <a:xfrm>
            <a:off x="4872865" y="7134187"/>
            <a:ext cx="36303" cy="155295"/>
          </a:xfrm>
          <a:custGeom>
            <a:avLst/>
            <a:gdLst>
              <a:gd name="connsiteX0" fmla="*/ 26160 w 36303"/>
              <a:gd name="connsiteY0" fmla="*/ 38 h 155295"/>
              <a:gd name="connsiteX1" fmla="*/ 760 w 36303"/>
              <a:gd name="connsiteY1" fmla="*/ 71476 h 155295"/>
              <a:gd name="connsiteX2" fmla="*/ 7110 w 36303"/>
              <a:gd name="connsiteY2" fmla="*/ 152438 h 155295"/>
              <a:gd name="connsiteX3" fmla="*/ 11873 w 36303"/>
              <a:gd name="connsiteY3" fmla="*/ 131801 h 155295"/>
              <a:gd name="connsiteX4" fmla="*/ 35685 w 36303"/>
              <a:gd name="connsiteY4" fmla="*/ 81001 h 155295"/>
              <a:gd name="connsiteX5" fmla="*/ 26160 w 36303"/>
              <a:gd name="connsiteY5" fmla="*/ 38 h 155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03" h="155295">
                <a:moveTo>
                  <a:pt x="26160" y="38"/>
                </a:moveTo>
                <a:cubicBezTo>
                  <a:pt x="20339" y="-1550"/>
                  <a:pt x="3935" y="46076"/>
                  <a:pt x="760" y="71476"/>
                </a:cubicBezTo>
                <a:cubicBezTo>
                  <a:pt x="-2415" y="96876"/>
                  <a:pt x="5258" y="142384"/>
                  <a:pt x="7110" y="152438"/>
                </a:cubicBezTo>
                <a:cubicBezTo>
                  <a:pt x="8962" y="162492"/>
                  <a:pt x="7110" y="143707"/>
                  <a:pt x="11873" y="131801"/>
                </a:cubicBezTo>
                <a:cubicBezTo>
                  <a:pt x="16635" y="119895"/>
                  <a:pt x="33039" y="99786"/>
                  <a:pt x="35685" y="81001"/>
                </a:cubicBezTo>
                <a:cubicBezTo>
                  <a:pt x="38331" y="62216"/>
                  <a:pt x="31981" y="1626"/>
                  <a:pt x="26160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EAC93A67-8DF1-49F0-8CF7-E7A360C4525B}"/>
              </a:ext>
            </a:extLst>
          </p:cNvPr>
          <p:cNvSpPr/>
          <p:nvPr/>
        </p:nvSpPr>
        <p:spPr>
          <a:xfrm>
            <a:off x="4897281" y="7131004"/>
            <a:ext cx="125638" cy="145804"/>
          </a:xfrm>
          <a:custGeom>
            <a:avLst/>
            <a:gdLst>
              <a:gd name="connsiteX0" fmla="*/ 157 w 125638"/>
              <a:gd name="connsiteY0" fmla="*/ 17509 h 145804"/>
              <a:gd name="connsiteX1" fmla="*/ 98582 w 125638"/>
              <a:gd name="connsiteY1" fmla="*/ 19096 h 145804"/>
              <a:gd name="connsiteX2" fmla="*/ 125569 w 125638"/>
              <a:gd name="connsiteY2" fmla="*/ 46 h 145804"/>
              <a:gd name="connsiteX3" fmla="*/ 106519 w 125638"/>
              <a:gd name="connsiteY3" fmla="*/ 25446 h 145804"/>
              <a:gd name="connsiteX4" fmla="*/ 111282 w 125638"/>
              <a:gd name="connsiteY4" fmla="*/ 128634 h 145804"/>
              <a:gd name="connsiteX5" fmla="*/ 101757 w 125638"/>
              <a:gd name="connsiteY5" fmla="*/ 142921 h 145804"/>
              <a:gd name="connsiteX6" fmla="*/ 79532 w 125638"/>
              <a:gd name="connsiteY6" fmla="*/ 98471 h 145804"/>
              <a:gd name="connsiteX7" fmla="*/ 74769 w 125638"/>
              <a:gd name="connsiteY7" fmla="*/ 36559 h 145804"/>
              <a:gd name="connsiteX8" fmla="*/ 157 w 125638"/>
              <a:gd name="connsiteY8" fmla="*/ 17509 h 145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638" h="145804">
                <a:moveTo>
                  <a:pt x="157" y="17509"/>
                </a:moveTo>
                <a:cubicBezTo>
                  <a:pt x="4126" y="14599"/>
                  <a:pt x="77680" y="22007"/>
                  <a:pt x="98582" y="19096"/>
                </a:cubicBezTo>
                <a:cubicBezTo>
                  <a:pt x="119484" y="16185"/>
                  <a:pt x="124246" y="-1012"/>
                  <a:pt x="125569" y="46"/>
                </a:cubicBezTo>
                <a:cubicBezTo>
                  <a:pt x="126892" y="1104"/>
                  <a:pt x="108900" y="4015"/>
                  <a:pt x="106519" y="25446"/>
                </a:cubicBezTo>
                <a:cubicBezTo>
                  <a:pt x="104138" y="46877"/>
                  <a:pt x="112076" y="109055"/>
                  <a:pt x="111282" y="128634"/>
                </a:cubicBezTo>
                <a:cubicBezTo>
                  <a:pt x="110488" y="148213"/>
                  <a:pt x="107049" y="147948"/>
                  <a:pt x="101757" y="142921"/>
                </a:cubicBezTo>
                <a:cubicBezTo>
                  <a:pt x="96465" y="137894"/>
                  <a:pt x="84030" y="116198"/>
                  <a:pt x="79532" y="98471"/>
                </a:cubicBezTo>
                <a:cubicBezTo>
                  <a:pt x="75034" y="80744"/>
                  <a:pt x="81119" y="48465"/>
                  <a:pt x="74769" y="36559"/>
                </a:cubicBezTo>
                <a:cubicBezTo>
                  <a:pt x="68419" y="24653"/>
                  <a:pt x="-3812" y="20419"/>
                  <a:pt x="157" y="175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D594B105-F6D0-4CA6-982E-1293FC76F7A0}"/>
              </a:ext>
            </a:extLst>
          </p:cNvPr>
          <p:cNvSpPr/>
          <p:nvPr/>
        </p:nvSpPr>
        <p:spPr>
          <a:xfrm>
            <a:off x="4878777" y="7099196"/>
            <a:ext cx="271219" cy="48624"/>
          </a:xfrm>
          <a:custGeom>
            <a:avLst/>
            <a:gdLst>
              <a:gd name="connsiteX0" fmla="*/ 1198 w 271219"/>
              <a:gd name="connsiteY0" fmla="*/ 25504 h 48624"/>
              <a:gd name="connsiteX1" fmla="*/ 107561 w 271219"/>
              <a:gd name="connsiteY1" fmla="*/ 3279 h 48624"/>
              <a:gd name="connsiteX2" fmla="*/ 164711 w 271219"/>
              <a:gd name="connsiteY2" fmla="*/ 4867 h 48624"/>
              <a:gd name="connsiteX3" fmla="*/ 271073 w 271219"/>
              <a:gd name="connsiteY3" fmla="*/ 47729 h 48624"/>
              <a:gd name="connsiteX4" fmla="*/ 183761 w 271219"/>
              <a:gd name="connsiteY4" fmla="*/ 33442 h 48624"/>
              <a:gd name="connsiteX5" fmla="*/ 1198 w 271219"/>
              <a:gd name="connsiteY5" fmla="*/ 25504 h 4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19" h="48624">
                <a:moveTo>
                  <a:pt x="1198" y="25504"/>
                </a:moveTo>
                <a:cubicBezTo>
                  <a:pt x="-11502" y="20477"/>
                  <a:pt x="80309" y="6718"/>
                  <a:pt x="107561" y="3279"/>
                </a:cubicBezTo>
                <a:cubicBezTo>
                  <a:pt x="134813" y="-161"/>
                  <a:pt x="137459" y="-2541"/>
                  <a:pt x="164711" y="4867"/>
                </a:cubicBezTo>
                <a:cubicBezTo>
                  <a:pt x="191963" y="12275"/>
                  <a:pt x="267898" y="42967"/>
                  <a:pt x="271073" y="47729"/>
                </a:cubicBezTo>
                <a:cubicBezTo>
                  <a:pt x="274248" y="52491"/>
                  <a:pt x="225036" y="36882"/>
                  <a:pt x="183761" y="33442"/>
                </a:cubicBezTo>
                <a:cubicBezTo>
                  <a:pt x="142486" y="30003"/>
                  <a:pt x="13898" y="30531"/>
                  <a:pt x="1198" y="25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64480804-12F4-4B65-ADAD-68A5F807F068}"/>
              </a:ext>
            </a:extLst>
          </p:cNvPr>
          <p:cNvSpPr/>
          <p:nvPr/>
        </p:nvSpPr>
        <p:spPr>
          <a:xfrm>
            <a:off x="5095186" y="7073616"/>
            <a:ext cx="62921" cy="158084"/>
          </a:xfrm>
          <a:custGeom>
            <a:avLst/>
            <a:gdLst>
              <a:gd name="connsiteX0" fmla="*/ 62602 w 62921"/>
              <a:gd name="connsiteY0" fmla="*/ 284 h 158084"/>
              <a:gd name="connsiteX1" fmla="*/ 24502 w 62921"/>
              <a:gd name="connsiteY1" fmla="*/ 84422 h 158084"/>
              <a:gd name="connsiteX2" fmla="*/ 14977 w 62921"/>
              <a:gd name="connsiteY2" fmla="*/ 157447 h 158084"/>
              <a:gd name="connsiteX3" fmla="*/ 689 w 62921"/>
              <a:gd name="connsiteY3" fmla="*/ 114584 h 158084"/>
              <a:gd name="connsiteX4" fmla="*/ 62602 w 62921"/>
              <a:gd name="connsiteY4" fmla="*/ 284 h 158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21" h="158084">
                <a:moveTo>
                  <a:pt x="62602" y="284"/>
                </a:moveTo>
                <a:cubicBezTo>
                  <a:pt x="66571" y="-4743"/>
                  <a:pt x="32439" y="58228"/>
                  <a:pt x="24502" y="84422"/>
                </a:cubicBezTo>
                <a:cubicBezTo>
                  <a:pt x="16565" y="110616"/>
                  <a:pt x="18946" y="152420"/>
                  <a:pt x="14977" y="157447"/>
                </a:cubicBezTo>
                <a:cubicBezTo>
                  <a:pt x="11008" y="162474"/>
                  <a:pt x="-3280" y="136809"/>
                  <a:pt x="689" y="114584"/>
                </a:cubicBezTo>
                <a:cubicBezTo>
                  <a:pt x="4658" y="92359"/>
                  <a:pt x="58633" y="5311"/>
                  <a:pt x="62602" y="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4182A508-1DBE-4E98-A6CF-BFCA47CE116B}"/>
              </a:ext>
            </a:extLst>
          </p:cNvPr>
          <p:cNvSpPr/>
          <p:nvPr/>
        </p:nvSpPr>
        <p:spPr>
          <a:xfrm>
            <a:off x="4988600" y="7112967"/>
            <a:ext cx="133680" cy="86367"/>
          </a:xfrm>
          <a:custGeom>
            <a:avLst/>
            <a:gdLst>
              <a:gd name="connsiteX0" fmla="*/ 913 w 133680"/>
              <a:gd name="connsiteY0" fmla="*/ 621 h 86367"/>
              <a:gd name="connsiteX1" fmla="*/ 88225 w 133680"/>
              <a:gd name="connsiteY1" fmla="*/ 51421 h 86367"/>
              <a:gd name="connsiteX2" fmla="*/ 131088 w 133680"/>
              <a:gd name="connsiteY2" fmla="*/ 86346 h 86367"/>
              <a:gd name="connsiteX3" fmla="*/ 119975 w 133680"/>
              <a:gd name="connsiteY3" fmla="*/ 46658 h 86367"/>
              <a:gd name="connsiteX4" fmla="*/ 46950 w 133680"/>
              <a:gd name="connsiteY4" fmla="*/ 24433 h 86367"/>
              <a:gd name="connsiteX5" fmla="*/ 913 w 133680"/>
              <a:gd name="connsiteY5" fmla="*/ 621 h 86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680" h="86367">
                <a:moveTo>
                  <a:pt x="913" y="621"/>
                </a:moveTo>
                <a:cubicBezTo>
                  <a:pt x="7792" y="5119"/>
                  <a:pt x="66529" y="37134"/>
                  <a:pt x="88225" y="51421"/>
                </a:cubicBezTo>
                <a:cubicBezTo>
                  <a:pt x="109921" y="65709"/>
                  <a:pt x="125796" y="87140"/>
                  <a:pt x="131088" y="86346"/>
                </a:cubicBezTo>
                <a:cubicBezTo>
                  <a:pt x="136380" y="85552"/>
                  <a:pt x="133998" y="56977"/>
                  <a:pt x="119975" y="46658"/>
                </a:cubicBezTo>
                <a:cubicBezTo>
                  <a:pt x="105952" y="36339"/>
                  <a:pt x="66264" y="31577"/>
                  <a:pt x="46950" y="24433"/>
                </a:cubicBezTo>
                <a:cubicBezTo>
                  <a:pt x="27636" y="17289"/>
                  <a:pt x="-5966" y="-3877"/>
                  <a:pt x="913" y="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C7E64EA1-57B8-4700-B671-439C44E76CA2}"/>
              </a:ext>
            </a:extLst>
          </p:cNvPr>
          <p:cNvSpPr/>
          <p:nvPr/>
        </p:nvSpPr>
        <p:spPr>
          <a:xfrm>
            <a:off x="5133907" y="6926763"/>
            <a:ext cx="171600" cy="177534"/>
          </a:xfrm>
          <a:custGeom>
            <a:avLst/>
            <a:gdLst>
              <a:gd name="connsiteX0" fmla="*/ 171518 w 171600"/>
              <a:gd name="connsiteY0" fmla="*/ 1087 h 177534"/>
              <a:gd name="connsiteX1" fmla="*/ 142943 w 171600"/>
              <a:gd name="connsiteY1" fmla="*/ 89987 h 177534"/>
              <a:gd name="connsiteX2" fmla="*/ 120718 w 171600"/>
              <a:gd name="connsiteY2" fmla="*/ 115387 h 177534"/>
              <a:gd name="connsiteX3" fmla="*/ 82618 w 171600"/>
              <a:gd name="connsiteY3" fmla="*/ 158250 h 177534"/>
              <a:gd name="connsiteX4" fmla="*/ 71506 w 171600"/>
              <a:gd name="connsiteY4" fmla="*/ 161425 h 177534"/>
              <a:gd name="connsiteX5" fmla="*/ 68 w 171600"/>
              <a:gd name="connsiteY5" fmla="*/ 142375 h 177534"/>
              <a:gd name="connsiteX6" fmla="*/ 85793 w 171600"/>
              <a:gd name="connsiteY6" fmla="*/ 175712 h 177534"/>
              <a:gd name="connsiteX7" fmla="*/ 133418 w 171600"/>
              <a:gd name="connsiteY7" fmla="*/ 158250 h 177534"/>
              <a:gd name="connsiteX8" fmla="*/ 171518 w 171600"/>
              <a:gd name="connsiteY8" fmla="*/ 1087 h 17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600" h="177534">
                <a:moveTo>
                  <a:pt x="171518" y="1087"/>
                </a:moveTo>
                <a:cubicBezTo>
                  <a:pt x="173106" y="-10290"/>
                  <a:pt x="151410" y="70937"/>
                  <a:pt x="142943" y="89987"/>
                </a:cubicBezTo>
                <a:cubicBezTo>
                  <a:pt x="134476" y="109037"/>
                  <a:pt x="120718" y="115387"/>
                  <a:pt x="120718" y="115387"/>
                </a:cubicBezTo>
                <a:cubicBezTo>
                  <a:pt x="110664" y="126764"/>
                  <a:pt x="90820" y="150577"/>
                  <a:pt x="82618" y="158250"/>
                </a:cubicBezTo>
                <a:cubicBezTo>
                  <a:pt x="74416" y="165923"/>
                  <a:pt x="85264" y="164071"/>
                  <a:pt x="71506" y="161425"/>
                </a:cubicBezTo>
                <a:cubicBezTo>
                  <a:pt x="57748" y="158779"/>
                  <a:pt x="-2313" y="139994"/>
                  <a:pt x="68" y="142375"/>
                </a:cubicBezTo>
                <a:cubicBezTo>
                  <a:pt x="2449" y="144756"/>
                  <a:pt x="63568" y="173066"/>
                  <a:pt x="85793" y="175712"/>
                </a:cubicBezTo>
                <a:cubicBezTo>
                  <a:pt x="108018" y="178358"/>
                  <a:pt x="120453" y="181533"/>
                  <a:pt x="133418" y="158250"/>
                </a:cubicBezTo>
                <a:cubicBezTo>
                  <a:pt x="146383" y="134967"/>
                  <a:pt x="169930" y="12464"/>
                  <a:pt x="171518" y="1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E5F6B87C-B1B7-44B5-9AA2-1A1FCE0BF744}"/>
              </a:ext>
            </a:extLst>
          </p:cNvPr>
          <p:cNvSpPr/>
          <p:nvPr/>
        </p:nvSpPr>
        <p:spPr>
          <a:xfrm>
            <a:off x="5197376" y="7070548"/>
            <a:ext cx="27090" cy="123699"/>
          </a:xfrm>
          <a:custGeom>
            <a:avLst/>
            <a:gdLst>
              <a:gd name="connsiteX0" fmla="*/ 3274 w 27090"/>
              <a:gd name="connsiteY0" fmla="*/ 177 h 123699"/>
              <a:gd name="connsiteX1" fmla="*/ 27087 w 27090"/>
              <a:gd name="connsiteY1" fmla="*/ 119240 h 123699"/>
              <a:gd name="connsiteX2" fmla="*/ 4862 w 27090"/>
              <a:gd name="connsiteY2" fmla="*/ 92252 h 123699"/>
              <a:gd name="connsiteX3" fmla="*/ 3274 w 27090"/>
              <a:gd name="connsiteY3" fmla="*/ 177 h 1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90" h="123699">
                <a:moveTo>
                  <a:pt x="3274" y="177"/>
                </a:moveTo>
                <a:cubicBezTo>
                  <a:pt x="6978" y="4675"/>
                  <a:pt x="26822" y="103894"/>
                  <a:pt x="27087" y="119240"/>
                </a:cubicBezTo>
                <a:cubicBezTo>
                  <a:pt x="27352" y="134586"/>
                  <a:pt x="12006" y="106540"/>
                  <a:pt x="4862" y="92252"/>
                </a:cubicBezTo>
                <a:cubicBezTo>
                  <a:pt x="-2282" y="77965"/>
                  <a:pt x="-430" y="-4321"/>
                  <a:pt x="3274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96A2C4C1-9FCB-4B4A-B27B-10B9F3496A0D}"/>
              </a:ext>
            </a:extLst>
          </p:cNvPr>
          <p:cNvSpPr/>
          <p:nvPr/>
        </p:nvSpPr>
        <p:spPr>
          <a:xfrm>
            <a:off x="5241635" y="7054791"/>
            <a:ext cx="88619" cy="102215"/>
          </a:xfrm>
          <a:custGeom>
            <a:avLst/>
            <a:gdLst>
              <a:gd name="connsiteX0" fmla="*/ 290 w 88619"/>
              <a:gd name="connsiteY0" fmla="*/ 59 h 102215"/>
              <a:gd name="connsiteX1" fmla="*/ 57440 w 88619"/>
              <a:gd name="connsiteY1" fmla="*/ 36572 h 102215"/>
              <a:gd name="connsiteX2" fmla="*/ 76490 w 88619"/>
              <a:gd name="connsiteY2" fmla="*/ 101659 h 102215"/>
              <a:gd name="connsiteX3" fmla="*/ 84428 w 88619"/>
              <a:gd name="connsiteY3" fmla="*/ 66734 h 102215"/>
              <a:gd name="connsiteX4" fmla="*/ 84428 w 88619"/>
              <a:gd name="connsiteY4" fmla="*/ 44509 h 102215"/>
              <a:gd name="connsiteX5" fmla="*/ 290 w 88619"/>
              <a:gd name="connsiteY5" fmla="*/ 59 h 102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619" h="102215">
                <a:moveTo>
                  <a:pt x="290" y="59"/>
                </a:moveTo>
                <a:cubicBezTo>
                  <a:pt x="-4208" y="-1264"/>
                  <a:pt x="44740" y="19639"/>
                  <a:pt x="57440" y="36572"/>
                </a:cubicBezTo>
                <a:cubicBezTo>
                  <a:pt x="70140" y="53505"/>
                  <a:pt x="71992" y="96632"/>
                  <a:pt x="76490" y="101659"/>
                </a:cubicBezTo>
                <a:cubicBezTo>
                  <a:pt x="80988" y="106686"/>
                  <a:pt x="83105" y="76259"/>
                  <a:pt x="84428" y="66734"/>
                </a:cubicBezTo>
                <a:cubicBezTo>
                  <a:pt x="85751" y="57209"/>
                  <a:pt x="93159" y="56151"/>
                  <a:pt x="84428" y="44509"/>
                </a:cubicBezTo>
                <a:cubicBezTo>
                  <a:pt x="75697" y="32867"/>
                  <a:pt x="4788" y="1382"/>
                  <a:pt x="290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F9689472-9EB0-46B0-ABAA-7FB17E188DE9}"/>
              </a:ext>
            </a:extLst>
          </p:cNvPr>
          <p:cNvSpPr/>
          <p:nvPr/>
        </p:nvSpPr>
        <p:spPr>
          <a:xfrm>
            <a:off x="5067107" y="4984088"/>
            <a:ext cx="642203" cy="102802"/>
          </a:xfrm>
          <a:custGeom>
            <a:avLst/>
            <a:gdLst>
              <a:gd name="connsiteX0" fmla="*/ 193 w 642203"/>
              <a:gd name="connsiteY0" fmla="*/ 48287 h 102802"/>
              <a:gd name="connsiteX1" fmla="*/ 104968 w 642203"/>
              <a:gd name="connsiteY1" fmla="*/ 70512 h 102802"/>
              <a:gd name="connsiteX2" fmla="*/ 268481 w 642203"/>
              <a:gd name="connsiteY2" fmla="*/ 3837 h 102802"/>
              <a:gd name="connsiteX3" fmla="*/ 524068 w 642203"/>
              <a:gd name="connsiteY3" fmla="*/ 14950 h 102802"/>
              <a:gd name="connsiteX4" fmla="*/ 633606 w 642203"/>
              <a:gd name="connsiteY4" fmla="*/ 72100 h 102802"/>
              <a:gd name="connsiteX5" fmla="*/ 619318 w 642203"/>
              <a:gd name="connsiteY5" fmla="*/ 65750 h 102802"/>
              <a:gd name="connsiteX6" fmla="*/ 493906 w 642203"/>
              <a:gd name="connsiteY6" fmla="*/ 72100 h 102802"/>
              <a:gd name="connsiteX7" fmla="*/ 370081 w 642203"/>
              <a:gd name="connsiteY7" fmla="*/ 89562 h 102802"/>
              <a:gd name="connsiteX8" fmla="*/ 166881 w 642203"/>
              <a:gd name="connsiteY8" fmla="*/ 89562 h 102802"/>
              <a:gd name="connsiteX9" fmla="*/ 81156 w 642203"/>
              <a:gd name="connsiteY9" fmla="*/ 102262 h 102802"/>
              <a:gd name="connsiteX10" fmla="*/ 193 w 642203"/>
              <a:gd name="connsiteY10" fmla="*/ 48287 h 102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2203" h="102802">
                <a:moveTo>
                  <a:pt x="193" y="48287"/>
                </a:moveTo>
                <a:cubicBezTo>
                  <a:pt x="4162" y="42995"/>
                  <a:pt x="60253" y="77920"/>
                  <a:pt x="104968" y="70512"/>
                </a:cubicBezTo>
                <a:cubicBezTo>
                  <a:pt x="149683" y="63104"/>
                  <a:pt x="198631" y="13097"/>
                  <a:pt x="268481" y="3837"/>
                </a:cubicBezTo>
                <a:cubicBezTo>
                  <a:pt x="338331" y="-5423"/>
                  <a:pt x="463214" y="3573"/>
                  <a:pt x="524068" y="14950"/>
                </a:cubicBezTo>
                <a:cubicBezTo>
                  <a:pt x="584922" y="26327"/>
                  <a:pt x="617731" y="63633"/>
                  <a:pt x="633606" y="72100"/>
                </a:cubicBezTo>
                <a:cubicBezTo>
                  <a:pt x="649481" y="80567"/>
                  <a:pt x="642601" y="65750"/>
                  <a:pt x="619318" y="65750"/>
                </a:cubicBezTo>
                <a:cubicBezTo>
                  <a:pt x="596035" y="65750"/>
                  <a:pt x="535446" y="68131"/>
                  <a:pt x="493906" y="72100"/>
                </a:cubicBezTo>
                <a:cubicBezTo>
                  <a:pt x="452367" y="76069"/>
                  <a:pt x="424585" y="86652"/>
                  <a:pt x="370081" y="89562"/>
                </a:cubicBezTo>
                <a:cubicBezTo>
                  <a:pt x="315577" y="92472"/>
                  <a:pt x="215035" y="87445"/>
                  <a:pt x="166881" y="89562"/>
                </a:cubicBezTo>
                <a:cubicBezTo>
                  <a:pt x="118727" y="91679"/>
                  <a:pt x="107879" y="105701"/>
                  <a:pt x="81156" y="102262"/>
                </a:cubicBezTo>
                <a:cubicBezTo>
                  <a:pt x="54433" y="98823"/>
                  <a:pt x="-3776" y="53579"/>
                  <a:pt x="193" y="48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C214A152-17B7-4F39-BEB5-8E4238F10A9E}"/>
              </a:ext>
            </a:extLst>
          </p:cNvPr>
          <p:cNvSpPr/>
          <p:nvPr/>
        </p:nvSpPr>
        <p:spPr>
          <a:xfrm>
            <a:off x="3652821" y="5049809"/>
            <a:ext cx="671764" cy="126703"/>
          </a:xfrm>
          <a:custGeom>
            <a:avLst/>
            <a:gdLst>
              <a:gd name="connsiteX0" fmla="*/ 17 w 671764"/>
              <a:gd name="connsiteY0" fmla="*/ 125441 h 126703"/>
              <a:gd name="connsiteX1" fmla="*/ 161942 w 671764"/>
              <a:gd name="connsiteY1" fmla="*/ 88929 h 126703"/>
              <a:gd name="connsiteX2" fmla="*/ 334979 w 671764"/>
              <a:gd name="connsiteY2" fmla="*/ 15904 h 126703"/>
              <a:gd name="connsiteX3" fmla="*/ 406417 w 671764"/>
              <a:gd name="connsiteY3" fmla="*/ 17491 h 126703"/>
              <a:gd name="connsiteX4" fmla="*/ 565167 w 671764"/>
              <a:gd name="connsiteY4" fmla="*/ 54004 h 126703"/>
              <a:gd name="connsiteX5" fmla="*/ 630254 w 671764"/>
              <a:gd name="connsiteY5" fmla="*/ 44479 h 126703"/>
              <a:gd name="connsiteX6" fmla="*/ 671529 w 671764"/>
              <a:gd name="connsiteY6" fmla="*/ 29 h 126703"/>
              <a:gd name="connsiteX7" fmla="*/ 644542 w 671764"/>
              <a:gd name="connsiteY7" fmla="*/ 38129 h 126703"/>
              <a:gd name="connsiteX8" fmla="*/ 592154 w 671764"/>
              <a:gd name="connsiteY8" fmla="*/ 66704 h 126703"/>
              <a:gd name="connsiteX9" fmla="*/ 446104 w 671764"/>
              <a:gd name="connsiteY9" fmla="*/ 66704 h 126703"/>
              <a:gd name="connsiteX10" fmla="*/ 284179 w 671764"/>
              <a:gd name="connsiteY10" fmla="*/ 103216 h 126703"/>
              <a:gd name="connsiteX11" fmla="*/ 171467 w 671764"/>
              <a:gd name="connsiteY11" fmla="*/ 117504 h 126703"/>
              <a:gd name="connsiteX12" fmla="*/ 17 w 671764"/>
              <a:gd name="connsiteY12" fmla="*/ 125441 h 12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1764" h="126703">
                <a:moveTo>
                  <a:pt x="17" y="125441"/>
                </a:moveTo>
                <a:cubicBezTo>
                  <a:pt x="-1570" y="120679"/>
                  <a:pt x="106115" y="107185"/>
                  <a:pt x="161942" y="88929"/>
                </a:cubicBezTo>
                <a:cubicBezTo>
                  <a:pt x="217769" y="70673"/>
                  <a:pt x="294233" y="27810"/>
                  <a:pt x="334979" y="15904"/>
                </a:cubicBezTo>
                <a:cubicBezTo>
                  <a:pt x="375725" y="3998"/>
                  <a:pt x="368052" y="11141"/>
                  <a:pt x="406417" y="17491"/>
                </a:cubicBezTo>
                <a:cubicBezTo>
                  <a:pt x="444782" y="23841"/>
                  <a:pt x="527861" y="49506"/>
                  <a:pt x="565167" y="54004"/>
                </a:cubicBezTo>
                <a:cubicBezTo>
                  <a:pt x="602473" y="58502"/>
                  <a:pt x="612527" y="53475"/>
                  <a:pt x="630254" y="44479"/>
                </a:cubicBezTo>
                <a:cubicBezTo>
                  <a:pt x="647981" y="35483"/>
                  <a:pt x="669148" y="1087"/>
                  <a:pt x="671529" y="29"/>
                </a:cubicBezTo>
                <a:cubicBezTo>
                  <a:pt x="673910" y="-1029"/>
                  <a:pt x="657771" y="27017"/>
                  <a:pt x="644542" y="38129"/>
                </a:cubicBezTo>
                <a:cubicBezTo>
                  <a:pt x="631313" y="49241"/>
                  <a:pt x="625227" y="61941"/>
                  <a:pt x="592154" y="66704"/>
                </a:cubicBezTo>
                <a:cubicBezTo>
                  <a:pt x="559081" y="71466"/>
                  <a:pt x="497433" y="60619"/>
                  <a:pt x="446104" y="66704"/>
                </a:cubicBezTo>
                <a:cubicBezTo>
                  <a:pt x="394775" y="72789"/>
                  <a:pt x="329952" y="94749"/>
                  <a:pt x="284179" y="103216"/>
                </a:cubicBezTo>
                <a:cubicBezTo>
                  <a:pt x="238406" y="111683"/>
                  <a:pt x="215652" y="114858"/>
                  <a:pt x="171467" y="117504"/>
                </a:cubicBezTo>
                <a:cubicBezTo>
                  <a:pt x="127282" y="120150"/>
                  <a:pt x="1604" y="130203"/>
                  <a:pt x="17" y="125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B7CC76AC-FAC0-402E-954B-0F803DB14BDD}"/>
              </a:ext>
            </a:extLst>
          </p:cNvPr>
          <p:cNvSpPr/>
          <p:nvPr/>
        </p:nvSpPr>
        <p:spPr>
          <a:xfrm>
            <a:off x="5156508" y="4826711"/>
            <a:ext cx="451012" cy="132956"/>
          </a:xfrm>
          <a:custGeom>
            <a:avLst/>
            <a:gdLst>
              <a:gd name="connsiteX0" fmla="*/ 1809 w 451012"/>
              <a:gd name="connsiteY0" fmla="*/ 132639 h 132956"/>
              <a:gd name="connsiteX1" fmla="*/ 181725 w 451012"/>
              <a:gd name="connsiteY1" fmla="*/ 41622 h 132956"/>
              <a:gd name="connsiteX2" fmla="*/ 283325 w 451012"/>
              <a:gd name="connsiteY2" fmla="*/ 35272 h 132956"/>
              <a:gd name="connsiteX3" fmla="*/ 448425 w 451012"/>
              <a:gd name="connsiteY3" fmla="*/ 62789 h 132956"/>
              <a:gd name="connsiteX4" fmla="*/ 378575 w 451012"/>
              <a:gd name="connsiteY4" fmla="*/ 18339 h 132956"/>
              <a:gd name="connsiteX5" fmla="*/ 302375 w 451012"/>
              <a:gd name="connsiteY5" fmla="*/ 5639 h 132956"/>
              <a:gd name="connsiteX6" fmla="*/ 1809 w 451012"/>
              <a:gd name="connsiteY6" fmla="*/ 132639 h 13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012" h="132956">
                <a:moveTo>
                  <a:pt x="1809" y="132639"/>
                </a:moveTo>
                <a:cubicBezTo>
                  <a:pt x="-18299" y="138636"/>
                  <a:pt x="134806" y="57850"/>
                  <a:pt x="181725" y="41622"/>
                </a:cubicBezTo>
                <a:cubicBezTo>
                  <a:pt x="228644" y="25394"/>
                  <a:pt x="238875" y="31744"/>
                  <a:pt x="283325" y="35272"/>
                </a:cubicBezTo>
                <a:cubicBezTo>
                  <a:pt x="327775" y="38800"/>
                  <a:pt x="432550" y="65611"/>
                  <a:pt x="448425" y="62789"/>
                </a:cubicBezTo>
                <a:cubicBezTo>
                  <a:pt x="464300" y="59967"/>
                  <a:pt x="402917" y="27864"/>
                  <a:pt x="378575" y="18339"/>
                </a:cubicBezTo>
                <a:cubicBezTo>
                  <a:pt x="354233" y="8814"/>
                  <a:pt x="364111" y="-9178"/>
                  <a:pt x="302375" y="5639"/>
                </a:cubicBezTo>
                <a:cubicBezTo>
                  <a:pt x="240639" y="20456"/>
                  <a:pt x="21917" y="126642"/>
                  <a:pt x="1809" y="13263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91D21620-4CED-470F-B096-0D7EF25FDA46}"/>
              </a:ext>
            </a:extLst>
          </p:cNvPr>
          <p:cNvSpPr/>
          <p:nvPr/>
        </p:nvSpPr>
        <p:spPr>
          <a:xfrm>
            <a:off x="4125203" y="4910638"/>
            <a:ext cx="181055" cy="136020"/>
          </a:xfrm>
          <a:custGeom>
            <a:avLst/>
            <a:gdLst>
              <a:gd name="connsiteX0" fmla="*/ 180 w 181055"/>
              <a:gd name="connsiteY0" fmla="*/ 29 h 136020"/>
              <a:gd name="connsiteX1" fmla="*/ 135647 w 181055"/>
              <a:gd name="connsiteY1" fmla="*/ 33895 h 136020"/>
              <a:gd name="connsiteX2" fmla="*/ 169514 w 181055"/>
              <a:gd name="connsiteY2" fmla="*/ 135495 h 136020"/>
              <a:gd name="connsiteX3" fmla="*/ 169514 w 181055"/>
              <a:gd name="connsiteY3" fmla="*/ 76229 h 136020"/>
              <a:gd name="connsiteX4" fmla="*/ 167397 w 181055"/>
              <a:gd name="connsiteY4" fmla="*/ 38129 h 136020"/>
              <a:gd name="connsiteX5" fmla="*/ 180 w 181055"/>
              <a:gd name="connsiteY5" fmla="*/ 29 h 13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055" h="136020">
                <a:moveTo>
                  <a:pt x="180" y="29"/>
                </a:moveTo>
                <a:cubicBezTo>
                  <a:pt x="-5112" y="-677"/>
                  <a:pt x="107425" y="11317"/>
                  <a:pt x="135647" y="33895"/>
                </a:cubicBezTo>
                <a:cubicBezTo>
                  <a:pt x="163869" y="56473"/>
                  <a:pt x="163869" y="128439"/>
                  <a:pt x="169514" y="135495"/>
                </a:cubicBezTo>
                <a:cubicBezTo>
                  <a:pt x="175159" y="142551"/>
                  <a:pt x="169514" y="76229"/>
                  <a:pt x="169514" y="76229"/>
                </a:cubicBezTo>
                <a:cubicBezTo>
                  <a:pt x="169161" y="60001"/>
                  <a:pt x="197030" y="51182"/>
                  <a:pt x="167397" y="38129"/>
                </a:cubicBezTo>
                <a:cubicBezTo>
                  <a:pt x="137764" y="25076"/>
                  <a:pt x="5472" y="735"/>
                  <a:pt x="180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CEE33B1B-BAE1-4855-B4D6-09528BC31AB7}"/>
              </a:ext>
            </a:extLst>
          </p:cNvPr>
          <p:cNvSpPr/>
          <p:nvPr/>
        </p:nvSpPr>
        <p:spPr>
          <a:xfrm>
            <a:off x="3711213" y="5092683"/>
            <a:ext cx="639364" cy="317550"/>
          </a:xfrm>
          <a:custGeom>
            <a:avLst/>
            <a:gdLst>
              <a:gd name="connsiteX0" fmla="*/ 635362 w 639364"/>
              <a:gd name="connsiteY0" fmla="*/ 17 h 317550"/>
              <a:gd name="connsiteX1" fmla="*/ 592500 w 639364"/>
              <a:gd name="connsiteY1" fmla="*/ 106380 h 317550"/>
              <a:gd name="connsiteX2" fmla="*/ 443275 w 639364"/>
              <a:gd name="connsiteY2" fmla="*/ 196867 h 317550"/>
              <a:gd name="connsiteX3" fmla="*/ 240075 w 639364"/>
              <a:gd name="connsiteY3" fmla="*/ 269892 h 317550"/>
              <a:gd name="connsiteX4" fmla="*/ 90850 w 639364"/>
              <a:gd name="connsiteY4" fmla="*/ 273067 h 317550"/>
              <a:gd name="connsiteX5" fmla="*/ 1950 w 639364"/>
              <a:gd name="connsiteY5" fmla="*/ 317517 h 317550"/>
              <a:gd name="connsiteX6" fmla="*/ 30525 w 639364"/>
              <a:gd name="connsiteY6" fmla="*/ 265130 h 317550"/>
              <a:gd name="connsiteX7" fmla="*/ 43225 w 639364"/>
              <a:gd name="connsiteY7" fmla="*/ 228617 h 317550"/>
              <a:gd name="connsiteX8" fmla="*/ 208325 w 639364"/>
              <a:gd name="connsiteY8" fmla="*/ 209567 h 317550"/>
              <a:gd name="connsiteX9" fmla="*/ 395650 w 639364"/>
              <a:gd name="connsiteY9" fmla="*/ 147655 h 317550"/>
              <a:gd name="connsiteX10" fmla="*/ 508362 w 639364"/>
              <a:gd name="connsiteY10" fmla="*/ 114317 h 317550"/>
              <a:gd name="connsiteX11" fmla="*/ 635362 w 639364"/>
              <a:gd name="connsiteY11" fmla="*/ 17 h 31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9364" h="317550">
                <a:moveTo>
                  <a:pt x="635362" y="17"/>
                </a:moveTo>
                <a:cubicBezTo>
                  <a:pt x="649385" y="-1306"/>
                  <a:pt x="624514" y="73572"/>
                  <a:pt x="592500" y="106380"/>
                </a:cubicBezTo>
                <a:cubicBezTo>
                  <a:pt x="560486" y="139188"/>
                  <a:pt x="502012" y="169615"/>
                  <a:pt x="443275" y="196867"/>
                </a:cubicBezTo>
                <a:cubicBezTo>
                  <a:pt x="384537" y="224119"/>
                  <a:pt x="298812" y="257192"/>
                  <a:pt x="240075" y="269892"/>
                </a:cubicBezTo>
                <a:cubicBezTo>
                  <a:pt x="181337" y="282592"/>
                  <a:pt x="130537" y="265130"/>
                  <a:pt x="90850" y="273067"/>
                </a:cubicBezTo>
                <a:cubicBezTo>
                  <a:pt x="51163" y="281004"/>
                  <a:pt x="12004" y="318840"/>
                  <a:pt x="1950" y="317517"/>
                </a:cubicBezTo>
                <a:cubicBezTo>
                  <a:pt x="-8104" y="316194"/>
                  <a:pt x="23646" y="279947"/>
                  <a:pt x="30525" y="265130"/>
                </a:cubicBezTo>
                <a:cubicBezTo>
                  <a:pt x="37404" y="250313"/>
                  <a:pt x="13592" y="237878"/>
                  <a:pt x="43225" y="228617"/>
                </a:cubicBezTo>
                <a:cubicBezTo>
                  <a:pt x="72858" y="219357"/>
                  <a:pt x="149588" y="223061"/>
                  <a:pt x="208325" y="209567"/>
                </a:cubicBezTo>
                <a:cubicBezTo>
                  <a:pt x="267062" y="196073"/>
                  <a:pt x="345644" y="163530"/>
                  <a:pt x="395650" y="147655"/>
                </a:cubicBezTo>
                <a:cubicBezTo>
                  <a:pt x="445656" y="131780"/>
                  <a:pt x="473437" y="135484"/>
                  <a:pt x="508362" y="114317"/>
                </a:cubicBezTo>
                <a:cubicBezTo>
                  <a:pt x="543287" y="93150"/>
                  <a:pt x="621339" y="1340"/>
                  <a:pt x="635362" y="1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1372FD5E-5ACD-4C95-B0B2-9B9C880A62CA}"/>
              </a:ext>
            </a:extLst>
          </p:cNvPr>
          <p:cNvSpPr/>
          <p:nvPr/>
        </p:nvSpPr>
        <p:spPr>
          <a:xfrm>
            <a:off x="5035306" y="5087922"/>
            <a:ext cx="681665" cy="214395"/>
          </a:xfrm>
          <a:custGeom>
            <a:avLst/>
            <a:gdLst>
              <a:gd name="connsiteX0" fmla="*/ 1832 w 681665"/>
              <a:gd name="connsiteY0" fmla="*/ 16 h 214395"/>
              <a:gd name="connsiteX1" fmla="*/ 57394 w 681665"/>
              <a:gd name="connsiteY1" fmla="*/ 69866 h 214395"/>
              <a:gd name="connsiteX2" fmla="*/ 276469 w 681665"/>
              <a:gd name="connsiteY2" fmla="*/ 117491 h 214395"/>
              <a:gd name="connsiteX3" fmla="*/ 506657 w 681665"/>
              <a:gd name="connsiteY3" fmla="*/ 141303 h 214395"/>
              <a:gd name="connsiteX4" fmla="*/ 676519 w 681665"/>
              <a:gd name="connsiteY4" fmla="*/ 214328 h 214395"/>
              <a:gd name="connsiteX5" fmla="*/ 632069 w 681665"/>
              <a:gd name="connsiteY5" fmla="*/ 154003 h 214395"/>
              <a:gd name="connsiteX6" fmla="*/ 574919 w 681665"/>
              <a:gd name="connsiteY6" fmla="*/ 128603 h 214395"/>
              <a:gd name="connsiteX7" fmla="*/ 489194 w 681665"/>
              <a:gd name="connsiteY7" fmla="*/ 130191 h 214395"/>
              <a:gd name="connsiteX8" fmla="*/ 268532 w 681665"/>
              <a:gd name="connsiteY8" fmla="*/ 103203 h 214395"/>
              <a:gd name="connsiteX9" fmla="*/ 105019 w 681665"/>
              <a:gd name="connsiteY9" fmla="*/ 76216 h 214395"/>
              <a:gd name="connsiteX10" fmla="*/ 1832 w 681665"/>
              <a:gd name="connsiteY10" fmla="*/ 16 h 21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1665" h="214395">
                <a:moveTo>
                  <a:pt x="1832" y="16"/>
                </a:moveTo>
                <a:cubicBezTo>
                  <a:pt x="-6105" y="-1042"/>
                  <a:pt x="11621" y="50287"/>
                  <a:pt x="57394" y="69866"/>
                </a:cubicBezTo>
                <a:cubicBezTo>
                  <a:pt x="103167" y="89445"/>
                  <a:pt x="201592" y="105585"/>
                  <a:pt x="276469" y="117491"/>
                </a:cubicBezTo>
                <a:cubicBezTo>
                  <a:pt x="351346" y="129397"/>
                  <a:pt x="439982" y="125164"/>
                  <a:pt x="506657" y="141303"/>
                </a:cubicBezTo>
                <a:cubicBezTo>
                  <a:pt x="573332" y="157443"/>
                  <a:pt x="655617" y="212211"/>
                  <a:pt x="676519" y="214328"/>
                </a:cubicBezTo>
                <a:cubicBezTo>
                  <a:pt x="697421" y="216445"/>
                  <a:pt x="649002" y="168290"/>
                  <a:pt x="632069" y="154003"/>
                </a:cubicBezTo>
                <a:cubicBezTo>
                  <a:pt x="615136" y="139716"/>
                  <a:pt x="598731" y="132572"/>
                  <a:pt x="574919" y="128603"/>
                </a:cubicBezTo>
                <a:cubicBezTo>
                  <a:pt x="551107" y="124634"/>
                  <a:pt x="540258" y="134424"/>
                  <a:pt x="489194" y="130191"/>
                </a:cubicBezTo>
                <a:cubicBezTo>
                  <a:pt x="438130" y="125958"/>
                  <a:pt x="332561" y="112199"/>
                  <a:pt x="268532" y="103203"/>
                </a:cubicBezTo>
                <a:cubicBezTo>
                  <a:pt x="204503" y="94207"/>
                  <a:pt x="146559" y="91033"/>
                  <a:pt x="105019" y="76216"/>
                </a:cubicBezTo>
                <a:cubicBezTo>
                  <a:pt x="63479" y="61399"/>
                  <a:pt x="9769" y="1074"/>
                  <a:pt x="1832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CB8D5A09-3799-4242-A61C-889A46757994}"/>
              </a:ext>
            </a:extLst>
          </p:cNvPr>
          <p:cNvSpPr/>
          <p:nvPr/>
        </p:nvSpPr>
        <p:spPr>
          <a:xfrm>
            <a:off x="5129388" y="5119180"/>
            <a:ext cx="503714" cy="103705"/>
          </a:xfrm>
          <a:custGeom>
            <a:avLst/>
            <a:gdLst>
              <a:gd name="connsiteX0" fmla="*/ 1412 w 503714"/>
              <a:gd name="connsiteY0" fmla="*/ 508 h 103705"/>
              <a:gd name="connsiteX1" fmla="*/ 169687 w 503714"/>
              <a:gd name="connsiteY1" fmla="*/ 41783 h 103705"/>
              <a:gd name="connsiteX2" fmla="*/ 447500 w 503714"/>
              <a:gd name="connsiteY2" fmla="*/ 76708 h 103705"/>
              <a:gd name="connsiteX3" fmla="*/ 501475 w 503714"/>
              <a:gd name="connsiteY3" fmla="*/ 103695 h 103705"/>
              <a:gd name="connsiteX4" fmla="*/ 407812 w 503714"/>
              <a:gd name="connsiteY4" fmla="*/ 79883 h 103705"/>
              <a:gd name="connsiteX5" fmla="*/ 260175 w 503714"/>
              <a:gd name="connsiteY5" fmla="*/ 71945 h 103705"/>
              <a:gd name="connsiteX6" fmla="*/ 1412 w 503714"/>
              <a:gd name="connsiteY6" fmla="*/ 508 h 103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3714" h="103705">
                <a:moveTo>
                  <a:pt x="1412" y="508"/>
                </a:moveTo>
                <a:cubicBezTo>
                  <a:pt x="-13669" y="-4519"/>
                  <a:pt x="95339" y="29083"/>
                  <a:pt x="169687" y="41783"/>
                </a:cubicBezTo>
                <a:cubicBezTo>
                  <a:pt x="244035" y="54483"/>
                  <a:pt x="392202" y="66389"/>
                  <a:pt x="447500" y="76708"/>
                </a:cubicBezTo>
                <a:cubicBezTo>
                  <a:pt x="502798" y="87027"/>
                  <a:pt x="508089" y="103166"/>
                  <a:pt x="501475" y="103695"/>
                </a:cubicBezTo>
                <a:cubicBezTo>
                  <a:pt x="494861" y="104224"/>
                  <a:pt x="448029" y="85175"/>
                  <a:pt x="407812" y="79883"/>
                </a:cubicBezTo>
                <a:cubicBezTo>
                  <a:pt x="367595" y="74591"/>
                  <a:pt x="327114" y="83322"/>
                  <a:pt x="260175" y="71945"/>
                </a:cubicBezTo>
                <a:cubicBezTo>
                  <a:pt x="193236" y="60568"/>
                  <a:pt x="16493" y="5535"/>
                  <a:pt x="1412" y="5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92024794-130A-4F83-881A-22C38CDAFA03}"/>
              </a:ext>
            </a:extLst>
          </p:cNvPr>
          <p:cNvSpPr/>
          <p:nvPr/>
        </p:nvSpPr>
        <p:spPr>
          <a:xfrm>
            <a:off x="5158174" y="5175249"/>
            <a:ext cx="447984" cy="96851"/>
          </a:xfrm>
          <a:custGeom>
            <a:avLst/>
            <a:gdLst>
              <a:gd name="connsiteX0" fmla="*/ 4376 w 447984"/>
              <a:gd name="connsiteY0" fmla="*/ 1 h 96851"/>
              <a:gd name="connsiteX1" fmla="*/ 183764 w 447984"/>
              <a:gd name="connsiteY1" fmla="*/ 58739 h 96851"/>
              <a:gd name="connsiteX2" fmla="*/ 359976 w 447984"/>
              <a:gd name="connsiteY2" fmla="*/ 71439 h 96851"/>
              <a:gd name="connsiteX3" fmla="*/ 409189 w 447984"/>
              <a:gd name="connsiteY3" fmla="*/ 96839 h 96851"/>
              <a:gd name="connsiteX4" fmla="*/ 447289 w 447984"/>
              <a:gd name="connsiteY4" fmla="*/ 74614 h 96851"/>
              <a:gd name="connsiteX5" fmla="*/ 375851 w 447984"/>
              <a:gd name="connsiteY5" fmla="*/ 60326 h 96851"/>
              <a:gd name="connsiteX6" fmla="*/ 4376 w 447984"/>
              <a:gd name="connsiteY6" fmla="*/ 1 h 96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984" h="96851">
                <a:moveTo>
                  <a:pt x="4376" y="1"/>
                </a:moveTo>
                <a:cubicBezTo>
                  <a:pt x="-27638" y="-263"/>
                  <a:pt x="124497" y="46833"/>
                  <a:pt x="183764" y="58739"/>
                </a:cubicBezTo>
                <a:cubicBezTo>
                  <a:pt x="243031" y="70645"/>
                  <a:pt x="322405" y="65089"/>
                  <a:pt x="359976" y="71439"/>
                </a:cubicBezTo>
                <a:cubicBezTo>
                  <a:pt x="397547" y="77789"/>
                  <a:pt x="394637" y="96310"/>
                  <a:pt x="409189" y="96839"/>
                </a:cubicBezTo>
                <a:cubicBezTo>
                  <a:pt x="423741" y="97368"/>
                  <a:pt x="452845" y="80699"/>
                  <a:pt x="447289" y="74614"/>
                </a:cubicBezTo>
                <a:cubicBezTo>
                  <a:pt x="441733" y="68529"/>
                  <a:pt x="446759" y="69851"/>
                  <a:pt x="375851" y="60326"/>
                </a:cubicBezTo>
                <a:cubicBezTo>
                  <a:pt x="304943" y="50801"/>
                  <a:pt x="36390" y="265"/>
                  <a:pt x="4376" y="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9EC172A4-B45E-41DD-9065-BBF79A58D027}"/>
              </a:ext>
            </a:extLst>
          </p:cNvPr>
          <p:cNvSpPr/>
          <p:nvPr/>
        </p:nvSpPr>
        <p:spPr>
          <a:xfrm>
            <a:off x="4841272" y="4768850"/>
            <a:ext cx="80272" cy="180433"/>
          </a:xfrm>
          <a:custGeom>
            <a:avLst/>
            <a:gdLst>
              <a:gd name="connsiteX0" fmla="*/ 79978 w 80272"/>
              <a:gd name="connsiteY0" fmla="*/ 0 h 180433"/>
              <a:gd name="connsiteX1" fmla="*/ 27591 w 80272"/>
              <a:gd name="connsiteY1" fmla="*/ 119063 h 180433"/>
              <a:gd name="connsiteX2" fmla="*/ 29178 w 80272"/>
              <a:gd name="connsiteY2" fmla="*/ 177800 h 180433"/>
              <a:gd name="connsiteX3" fmla="*/ 22828 w 80272"/>
              <a:gd name="connsiteY3" fmla="*/ 165100 h 180433"/>
              <a:gd name="connsiteX4" fmla="*/ 603 w 80272"/>
              <a:gd name="connsiteY4" fmla="*/ 119063 h 180433"/>
              <a:gd name="connsiteX5" fmla="*/ 79978 w 80272"/>
              <a:gd name="connsiteY5" fmla="*/ 0 h 180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272" h="180433">
                <a:moveTo>
                  <a:pt x="79978" y="0"/>
                </a:moveTo>
                <a:cubicBezTo>
                  <a:pt x="84476" y="0"/>
                  <a:pt x="36058" y="89430"/>
                  <a:pt x="27591" y="119063"/>
                </a:cubicBezTo>
                <a:cubicBezTo>
                  <a:pt x="19124" y="148696"/>
                  <a:pt x="29178" y="177800"/>
                  <a:pt x="29178" y="177800"/>
                </a:cubicBezTo>
                <a:cubicBezTo>
                  <a:pt x="28384" y="185473"/>
                  <a:pt x="27590" y="174889"/>
                  <a:pt x="22828" y="165100"/>
                </a:cubicBezTo>
                <a:cubicBezTo>
                  <a:pt x="18066" y="155311"/>
                  <a:pt x="-3895" y="142876"/>
                  <a:pt x="603" y="119063"/>
                </a:cubicBezTo>
                <a:cubicBezTo>
                  <a:pt x="5101" y="95251"/>
                  <a:pt x="75480" y="0"/>
                  <a:pt x="7997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F886AE2E-1339-4DD0-BB30-A7447273A459}"/>
              </a:ext>
            </a:extLst>
          </p:cNvPr>
          <p:cNvSpPr/>
          <p:nvPr/>
        </p:nvSpPr>
        <p:spPr>
          <a:xfrm>
            <a:off x="4778917" y="4749781"/>
            <a:ext cx="98172" cy="172102"/>
          </a:xfrm>
          <a:custGeom>
            <a:avLst/>
            <a:gdLst>
              <a:gd name="connsiteX0" fmla="*/ 97883 w 98172"/>
              <a:gd name="connsiteY0" fmla="*/ 19 h 172102"/>
              <a:gd name="connsiteX1" fmla="*/ 32796 w 98172"/>
              <a:gd name="connsiteY1" fmla="*/ 127019 h 172102"/>
              <a:gd name="connsiteX2" fmla="*/ 48671 w 98172"/>
              <a:gd name="connsiteY2" fmla="*/ 171469 h 172102"/>
              <a:gd name="connsiteX3" fmla="*/ 21683 w 98172"/>
              <a:gd name="connsiteY3" fmla="*/ 150832 h 172102"/>
              <a:gd name="connsiteX4" fmla="*/ 2633 w 98172"/>
              <a:gd name="connsiteY4" fmla="*/ 117494 h 172102"/>
              <a:gd name="connsiteX5" fmla="*/ 97883 w 98172"/>
              <a:gd name="connsiteY5" fmla="*/ 19 h 172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172" h="172102">
                <a:moveTo>
                  <a:pt x="97883" y="19"/>
                </a:moveTo>
                <a:cubicBezTo>
                  <a:pt x="102910" y="1606"/>
                  <a:pt x="40998" y="98444"/>
                  <a:pt x="32796" y="127019"/>
                </a:cubicBezTo>
                <a:cubicBezTo>
                  <a:pt x="24594" y="155594"/>
                  <a:pt x="50523" y="167500"/>
                  <a:pt x="48671" y="171469"/>
                </a:cubicBezTo>
                <a:cubicBezTo>
                  <a:pt x="46819" y="175438"/>
                  <a:pt x="29356" y="159828"/>
                  <a:pt x="21683" y="150832"/>
                </a:cubicBezTo>
                <a:cubicBezTo>
                  <a:pt x="14010" y="141836"/>
                  <a:pt x="-7421" y="139190"/>
                  <a:pt x="2633" y="117494"/>
                </a:cubicBezTo>
                <a:cubicBezTo>
                  <a:pt x="12687" y="95798"/>
                  <a:pt x="92856" y="-1568"/>
                  <a:pt x="97883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27347ED6-EBFE-4727-A2DA-EBB782E2EDE8}"/>
              </a:ext>
            </a:extLst>
          </p:cNvPr>
          <p:cNvSpPr/>
          <p:nvPr/>
        </p:nvSpPr>
        <p:spPr>
          <a:xfrm>
            <a:off x="4915227" y="4640059"/>
            <a:ext cx="864540" cy="124431"/>
          </a:xfrm>
          <a:custGeom>
            <a:avLst/>
            <a:gdLst>
              <a:gd name="connsiteX0" fmla="*/ 4436 w 864540"/>
              <a:gd name="connsiteY0" fmla="*/ 124029 h 124431"/>
              <a:gd name="connsiteX1" fmla="*/ 201286 w 864540"/>
              <a:gd name="connsiteY1" fmla="*/ 55766 h 124431"/>
              <a:gd name="connsiteX2" fmla="*/ 467986 w 864540"/>
              <a:gd name="connsiteY2" fmla="*/ 1791 h 124431"/>
              <a:gd name="connsiteX3" fmla="*/ 858511 w 864540"/>
              <a:gd name="connsiteY3" fmla="*/ 12904 h 124431"/>
              <a:gd name="connsiteX4" fmla="*/ 715636 w 864540"/>
              <a:gd name="connsiteY4" fmla="*/ 12904 h 124431"/>
              <a:gd name="connsiteX5" fmla="*/ 394961 w 864540"/>
              <a:gd name="connsiteY5" fmla="*/ 22429 h 124431"/>
              <a:gd name="connsiteX6" fmla="*/ 4436 w 864540"/>
              <a:gd name="connsiteY6" fmla="*/ 124029 h 12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4540" h="124431">
                <a:moveTo>
                  <a:pt x="4436" y="124029"/>
                </a:moveTo>
                <a:cubicBezTo>
                  <a:pt x="-27843" y="129585"/>
                  <a:pt x="124028" y="76139"/>
                  <a:pt x="201286" y="55766"/>
                </a:cubicBezTo>
                <a:cubicBezTo>
                  <a:pt x="278544" y="35393"/>
                  <a:pt x="358449" y="8935"/>
                  <a:pt x="467986" y="1791"/>
                </a:cubicBezTo>
                <a:cubicBezTo>
                  <a:pt x="577523" y="-5353"/>
                  <a:pt x="817236" y="11052"/>
                  <a:pt x="858511" y="12904"/>
                </a:cubicBezTo>
                <a:cubicBezTo>
                  <a:pt x="899786" y="14756"/>
                  <a:pt x="715636" y="12904"/>
                  <a:pt x="715636" y="12904"/>
                </a:cubicBezTo>
                <a:cubicBezTo>
                  <a:pt x="638378" y="14492"/>
                  <a:pt x="513759" y="3644"/>
                  <a:pt x="394961" y="22429"/>
                </a:cubicBezTo>
                <a:cubicBezTo>
                  <a:pt x="276163" y="41214"/>
                  <a:pt x="36715" y="118473"/>
                  <a:pt x="4436" y="124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B29271C3-73F5-4199-83A9-4D789A872545}"/>
              </a:ext>
            </a:extLst>
          </p:cNvPr>
          <p:cNvSpPr/>
          <p:nvPr/>
        </p:nvSpPr>
        <p:spPr>
          <a:xfrm>
            <a:off x="4882751" y="4610077"/>
            <a:ext cx="1212168" cy="144601"/>
          </a:xfrm>
          <a:custGeom>
            <a:avLst/>
            <a:gdLst>
              <a:gd name="connsiteX0" fmla="*/ 399 w 1212168"/>
              <a:gd name="connsiteY0" fmla="*/ 144486 h 144601"/>
              <a:gd name="connsiteX1" fmla="*/ 368699 w 1212168"/>
              <a:gd name="connsiteY1" fmla="*/ 31773 h 144601"/>
              <a:gd name="connsiteX2" fmla="*/ 678262 w 1212168"/>
              <a:gd name="connsiteY2" fmla="*/ 23 h 144601"/>
              <a:gd name="connsiteX3" fmla="*/ 1041799 w 1212168"/>
              <a:gd name="connsiteY3" fmla="*/ 34948 h 144601"/>
              <a:gd name="connsiteX4" fmla="*/ 1210074 w 1212168"/>
              <a:gd name="connsiteY4" fmla="*/ 65111 h 144601"/>
              <a:gd name="connsiteX5" fmla="*/ 1114824 w 1212168"/>
              <a:gd name="connsiteY5" fmla="*/ 58761 h 144601"/>
              <a:gd name="connsiteX6" fmla="*/ 817962 w 1212168"/>
              <a:gd name="connsiteY6" fmla="*/ 20661 h 144601"/>
              <a:gd name="connsiteX7" fmla="*/ 613174 w 1212168"/>
              <a:gd name="connsiteY7" fmla="*/ 15898 h 144601"/>
              <a:gd name="connsiteX8" fmla="*/ 303612 w 1212168"/>
              <a:gd name="connsiteY8" fmla="*/ 52411 h 144601"/>
              <a:gd name="connsiteX9" fmla="*/ 399 w 1212168"/>
              <a:gd name="connsiteY9" fmla="*/ 144486 h 144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2168" h="144601">
                <a:moveTo>
                  <a:pt x="399" y="144486"/>
                </a:moveTo>
                <a:cubicBezTo>
                  <a:pt x="11247" y="141046"/>
                  <a:pt x="255722" y="55850"/>
                  <a:pt x="368699" y="31773"/>
                </a:cubicBezTo>
                <a:cubicBezTo>
                  <a:pt x="481676" y="7696"/>
                  <a:pt x="566079" y="-506"/>
                  <a:pt x="678262" y="23"/>
                </a:cubicBezTo>
                <a:cubicBezTo>
                  <a:pt x="790445" y="552"/>
                  <a:pt x="953164" y="24100"/>
                  <a:pt x="1041799" y="34948"/>
                </a:cubicBezTo>
                <a:cubicBezTo>
                  <a:pt x="1130434" y="45796"/>
                  <a:pt x="1197903" y="61142"/>
                  <a:pt x="1210074" y="65111"/>
                </a:cubicBezTo>
                <a:cubicBezTo>
                  <a:pt x="1222245" y="69080"/>
                  <a:pt x="1180176" y="66169"/>
                  <a:pt x="1114824" y="58761"/>
                </a:cubicBezTo>
                <a:cubicBezTo>
                  <a:pt x="1049472" y="51353"/>
                  <a:pt x="901570" y="27805"/>
                  <a:pt x="817962" y="20661"/>
                </a:cubicBezTo>
                <a:cubicBezTo>
                  <a:pt x="734354" y="13517"/>
                  <a:pt x="698899" y="10606"/>
                  <a:pt x="613174" y="15898"/>
                </a:cubicBezTo>
                <a:cubicBezTo>
                  <a:pt x="527449" y="21190"/>
                  <a:pt x="404683" y="30980"/>
                  <a:pt x="303612" y="52411"/>
                </a:cubicBezTo>
                <a:cubicBezTo>
                  <a:pt x="202541" y="73842"/>
                  <a:pt x="-10449" y="147926"/>
                  <a:pt x="399" y="144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9BAE8609-4396-40E2-9EE9-7C9959EED913}"/>
              </a:ext>
            </a:extLst>
          </p:cNvPr>
          <p:cNvSpPr/>
          <p:nvPr/>
        </p:nvSpPr>
        <p:spPr>
          <a:xfrm>
            <a:off x="4957073" y="4682991"/>
            <a:ext cx="906842" cy="133808"/>
          </a:xfrm>
          <a:custGeom>
            <a:avLst/>
            <a:gdLst>
              <a:gd name="connsiteX0" fmla="*/ 2277 w 906842"/>
              <a:gd name="connsiteY0" fmla="*/ 133484 h 133808"/>
              <a:gd name="connsiteX1" fmla="*/ 183252 w 906842"/>
              <a:gd name="connsiteY1" fmla="*/ 54109 h 133808"/>
              <a:gd name="connsiteX2" fmla="*/ 426140 w 906842"/>
              <a:gd name="connsiteY2" fmla="*/ 28709 h 133808"/>
              <a:gd name="connsiteX3" fmla="*/ 745227 w 906842"/>
              <a:gd name="connsiteY3" fmla="*/ 27122 h 133808"/>
              <a:gd name="connsiteX4" fmla="*/ 905565 w 906842"/>
              <a:gd name="connsiteY4" fmla="*/ 68397 h 133808"/>
              <a:gd name="connsiteX5" fmla="*/ 807140 w 906842"/>
              <a:gd name="connsiteY5" fmla="*/ 23947 h 133808"/>
              <a:gd name="connsiteX6" fmla="*/ 576952 w 906842"/>
              <a:gd name="connsiteY6" fmla="*/ 134 h 133808"/>
              <a:gd name="connsiteX7" fmla="*/ 310252 w 906842"/>
              <a:gd name="connsiteY7" fmla="*/ 20772 h 133808"/>
              <a:gd name="connsiteX8" fmla="*/ 2277 w 906842"/>
              <a:gd name="connsiteY8" fmla="*/ 133484 h 13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6842" h="133808">
                <a:moveTo>
                  <a:pt x="2277" y="133484"/>
                </a:moveTo>
                <a:cubicBezTo>
                  <a:pt x="-18890" y="139040"/>
                  <a:pt x="112608" y="71571"/>
                  <a:pt x="183252" y="54109"/>
                </a:cubicBezTo>
                <a:cubicBezTo>
                  <a:pt x="253896" y="36646"/>
                  <a:pt x="332478" y="33207"/>
                  <a:pt x="426140" y="28709"/>
                </a:cubicBezTo>
                <a:cubicBezTo>
                  <a:pt x="519803" y="24211"/>
                  <a:pt x="665323" y="20507"/>
                  <a:pt x="745227" y="27122"/>
                </a:cubicBezTo>
                <a:cubicBezTo>
                  <a:pt x="825131" y="33737"/>
                  <a:pt x="895246" y="68926"/>
                  <a:pt x="905565" y="68397"/>
                </a:cubicBezTo>
                <a:cubicBezTo>
                  <a:pt x="915884" y="67868"/>
                  <a:pt x="861909" y="35324"/>
                  <a:pt x="807140" y="23947"/>
                </a:cubicBezTo>
                <a:cubicBezTo>
                  <a:pt x="752371" y="12570"/>
                  <a:pt x="659767" y="663"/>
                  <a:pt x="576952" y="134"/>
                </a:cubicBezTo>
                <a:cubicBezTo>
                  <a:pt x="494137" y="-395"/>
                  <a:pt x="404444" y="-395"/>
                  <a:pt x="310252" y="20772"/>
                </a:cubicBezTo>
                <a:cubicBezTo>
                  <a:pt x="216060" y="41939"/>
                  <a:pt x="23444" y="127928"/>
                  <a:pt x="2277" y="133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2D0FD50E-E115-4AA1-AAF3-24AE9F095F6F}"/>
              </a:ext>
            </a:extLst>
          </p:cNvPr>
          <p:cNvSpPr/>
          <p:nvPr/>
        </p:nvSpPr>
        <p:spPr>
          <a:xfrm>
            <a:off x="5724619" y="4750482"/>
            <a:ext cx="260787" cy="618215"/>
          </a:xfrm>
          <a:custGeom>
            <a:avLst/>
            <a:gdLst>
              <a:gd name="connsiteX0" fmla="*/ 133256 w 260787"/>
              <a:gd name="connsiteY0" fmla="*/ 906 h 618215"/>
              <a:gd name="connsiteX1" fmla="*/ 217394 w 260787"/>
              <a:gd name="connsiteY1" fmla="*/ 73931 h 618215"/>
              <a:gd name="connsiteX2" fmla="*/ 226919 w 260787"/>
              <a:gd name="connsiteY2" fmla="*/ 172356 h 618215"/>
              <a:gd name="connsiteX3" fmla="*/ 222156 w 260787"/>
              <a:gd name="connsiteY3" fmla="*/ 361268 h 618215"/>
              <a:gd name="connsiteX4" fmla="*/ 180881 w 260787"/>
              <a:gd name="connsiteY4" fmla="*/ 464456 h 618215"/>
              <a:gd name="connsiteX5" fmla="*/ 152306 w 260787"/>
              <a:gd name="connsiteY5" fmla="*/ 518431 h 618215"/>
              <a:gd name="connsiteX6" fmla="*/ 130081 w 260787"/>
              <a:gd name="connsiteY6" fmla="*/ 559706 h 618215"/>
              <a:gd name="connsiteX7" fmla="*/ 1494 w 260787"/>
              <a:gd name="connsiteY7" fmla="*/ 616856 h 618215"/>
              <a:gd name="connsiteX8" fmla="*/ 66581 w 260787"/>
              <a:gd name="connsiteY8" fmla="*/ 593043 h 618215"/>
              <a:gd name="connsiteX9" fmla="*/ 166594 w 260787"/>
              <a:gd name="connsiteY9" fmla="*/ 513668 h 618215"/>
              <a:gd name="connsiteX10" fmla="*/ 244381 w 260787"/>
              <a:gd name="connsiteY10" fmla="*/ 324756 h 618215"/>
              <a:gd name="connsiteX11" fmla="*/ 252319 w 260787"/>
              <a:gd name="connsiteY11" fmla="*/ 124731 h 618215"/>
              <a:gd name="connsiteX12" fmla="*/ 133256 w 260787"/>
              <a:gd name="connsiteY12" fmla="*/ 906 h 61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0787" h="618215">
                <a:moveTo>
                  <a:pt x="133256" y="906"/>
                </a:moveTo>
                <a:cubicBezTo>
                  <a:pt x="127435" y="-7561"/>
                  <a:pt x="201784" y="45356"/>
                  <a:pt x="217394" y="73931"/>
                </a:cubicBezTo>
                <a:cubicBezTo>
                  <a:pt x="233005" y="102506"/>
                  <a:pt x="226125" y="124467"/>
                  <a:pt x="226919" y="172356"/>
                </a:cubicBezTo>
                <a:cubicBezTo>
                  <a:pt x="227713" y="220245"/>
                  <a:pt x="229829" y="312585"/>
                  <a:pt x="222156" y="361268"/>
                </a:cubicBezTo>
                <a:cubicBezTo>
                  <a:pt x="214483" y="409951"/>
                  <a:pt x="192523" y="438262"/>
                  <a:pt x="180881" y="464456"/>
                </a:cubicBezTo>
                <a:cubicBezTo>
                  <a:pt x="169239" y="490650"/>
                  <a:pt x="160773" y="502556"/>
                  <a:pt x="152306" y="518431"/>
                </a:cubicBezTo>
                <a:cubicBezTo>
                  <a:pt x="143839" y="534306"/>
                  <a:pt x="155216" y="543302"/>
                  <a:pt x="130081" y="559706"/>
                </a:cubicBezTo>
                <a:cubicBezTo>
                  <a:pt x="104946" y="576110"/>
                  <a:pt x="12077" y="611300"/>
                  <a:pt x="1494" y="616856"/>
                </a:cubicBezTo>
                <a:cubicBezTo>
                  <a:pt x="-9089" y="622412"/>
                  <a:pt x="39064" y="610241"/>
                  <a:pt x="66581" y="593043"/>
                </a:cubicBezTo>
                <a:cubicBezTo>
                  <a:pt x="94098" y="575845"/>
                  <a:pt x="136961" y="558383"/>
                  <a:pt x="166594" y="513668"/>
                </a:cubicBezTo>
                <a:cubicBezTo>
                  <a:pt x="196227" y="468953"/>
                  <a:pt x="230094" y="389579"/>
                  <a:pt x="244381" y="324756"/>
                </a:cubicBezTo>
                <a:cubicBezTo>
                  <a:pt x="258668" y="259933"/>
                  <a:pt x="268723" y="177648"/>
                  <a:pt x="252319" y="124731"/>
                </a:cubicBezTo>
                <a:cubicBezTo>
                  <a:pt x="235915" y="71814"/>
                  <a:pt x="139077" y="9373"/>
                  <a:pt x="133256" y="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930921C5-4A3E-4BC5-80AF-6B0626F5BB49}"/>
              </a:ext>
            </a:extLst>
          </p:cNvPr>
          <p:cNvSpPr/>
          <p:nvPr/>
        </p:nvSpPr>
        <p:spPr>
          <a:xfrm>
            <a:off x="5739974" y="4722781"/>
            <a:ext cx="206869" cy="640130"/>
          </a:xfrm>
          <a:custGeom>
            <a:avLst/>
            <a:gdLst>
              <a:gd name="connsiteX0" fmla="*/ 49639 w 206869"/>
              <a:gd name="connsiteY0" fmla="*/ 32 h 640130"/>
              <a:gd name="connsiteX1" fmla="*/ 171876 w 206869"/>
              <a:gd name="connsiteY1" fmla="*/ 119094 h 640130"/>
              <a:gd name="connsiteX2" fmla="*/ 195689 w 206869"/>
              <a:gd name="connsiteY2" fmla="*/ 263557 h 640130"/>
              <a:gd name="connsiteX3" fmla="*/ 163939 w 206869"/>
              <a:gd name="connsiteY3" fmla="*/ 411194 h 640130"/>
              <a:gd name="connsiteX4" fmla="*/ 103614 w 206869"/>
              <a:gd name="connsiteY4" fmla="*/ 563594 h 640130"/>
              <a:gd name="connsiteX5" fmla="*/ 3601 w 206869"/>
              <a:gd name="connsiteY5" fmla="*/ 638207 h 640130"/>
              <a:gd name="connsiteX6" fmla="*/ 35351 w 206869"/>
              <a:gd name="connsiteY6" fmla="*/ 606457 h 640130"/>
              <a:gd name="connsiteX7" fmla="*/ 160764 w 206869"/>
              <a:gd name="connsiteY7" fmla="*/ 484219 h 640130"/>
              <a:gd name="connsiteX8" fmla="*/ 195689 w 206869"/>
              <a:gd name="connsiteY8" fmla="*/ 376269 h 640130"/>
              <a:gd name="connsiteX9" fmla="*/ 197276 w 206869"/>
              <a:gd name="connsiteY9" fmla="*/ 130207 h 640130"/>
              <a:gd name="connsiteX10" fmla="*/ 49639 w 206869"/>
              <a:gd name="connsiteY10" fmla="*/ 32 h 64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6869" h="640130">
                <a:moveTo>
                  <a:pt x="49639" y="32"/>
                </a:moveTo>
                <a:cubicBezTo>
                  <a:pt x="45406" y="-1820"/>
                  <a:pt x="147534" y="75173"/>
                  <a:pt x="171876" y="119094"/>
                </a:cubicBezTo>
                <a:cubicBezTo>
                  <a:pt x="196218" y="163015"/>
                  <a:pt x="197012" y="214874"/>
                  <a:pt x="195689" y="263557"/>
                </a:cubicBezTo>
                <a:cubicBezTo>
                  <a:pt x="194366" y="312240"/>
                  <a:pt x="179285" y="361188"/>
                  <a:pt x="163939" y="411194"/>
                </a:cubicBezTo>
                <a:cubicBezTo>
                  <a:pt x="148593" y="461200"/>
                  <a:pt x="130337" y="525759"/>
                  <a:pt x="103614" y="563594"/>
                </a:cubicBezTo>
                <a:cubicBezTo>
                  <a:pt x="76891" y="601429"/>
                  <a:pt x="14978" y="631063"/>
                  <a:pt x="3601" y="638207"/>
                </a:cubicBezTo>
                <a:cubicBezTo>
                  <a:pt x="-7776" y="645351"/>
                  <a:pt x="9157" y="632122"/>
                  <a:pt x="35351" y="606457"/>
                </a:cubicBezTo>
                <a:cubicBezTo>
                  <a:pt x="61545" y="580792"/>
                  <a:pt x="134041" y="522584"/>
                  <a:pt x="160764" y="484219"/>
                </a:cubicBezTo>
                <a:cubicBezTo>
                  <a:pt x="187487" y="445854"/>
                  <a:pt x="189604" y="435271"/>
                  <a:pt x="195689" y="376269"/>
                </a:cubicBezTo>
                <a:cubicBezTo>
                  <a:pt x="201774" y="317267"/>
                  <a:pt x="216591" y="190796"/>
                  <a:pt x="197276" y="130207"/>
                </a:cubicBezTo>
                <a:cubicBezTo>
                  <a:pt x="177961" y="69618"/>
                  <a:pt x="53872" y="1884"/>
                  <a:pt x="49639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1D94D9EA-BA4F-4BD6-9394-426A38A477C1}"/>
              </a:ext>
            </a:extLst>
          </p:cNvPr>
          <p:cNvSpPr/>
          <p:nvPr/>
        </p:nvSpPr>
        <p:spPr>
          <a:xfrm>
            <a:off x="4861277" y="4936357"/>
            <a:ext cx="82076" cy="185144"/>
          </a:xfrm>
          <a:custGeom>
            <a:avLst/>
            <a:gdLst>
              <a:gd name="connsiteX0" fmla="*/ 1236 w 82076"/>
              <a:gd name="connsiteY0" fmla="*/ 768 h 185144"/>
              <a:gd name="connsiteX1" fmla="*/ 79023 w 82076"/>
              <a:gd name="connsiteY1" fmla="*/ 176981 h 185144"/>
              <a:gd name="connsiteX2" fmla="*/ 63148 w 82076"/>
              <a:gd name="connsiteY2" fmla="*/ 151581 h 185144"/>
              <a:gd name="connsiteX3" fmla="*/ 32986 w 82076"/>
              <a:gd name="connsiteY3" fmla="*/ 113481 h 185144"/>
              <a:gd name="connsiteX4" fmla="*/ 1236 w 82076"/>
              <a:gd name="connsiteY4" fmla="*/ 768 h 1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76" h="185144">
                <a:moveTo>
                  <a:pt x="1236" y="768"/>
                </a:moveTo>
                <a:cubicBezTo>
                  <a:pt x="8909" y="11351"/>
                  <a:pt x="68704" y="151846"/>
                  <a:pt x="79023" y="176981"/>
                </a:cubicBezTo>
                <a:cubicBezTo>
                  <a:pt x="89342" y="202116"/>
                  <a:pt x="70821" y="162164"/>
                  <a:pt x="63148" y="151581"/>
                </a:cubicBezTo>
                <a:cubicBezTo>
                  <a:pt x="55475" y="140998"/>
                  <a:pt x="42246" y="134912"/>
                  <a:pt x="32986" y="113481"/>
                </a:cubicBezTo>
                <a:cubicBezTo>
                  <a:pt x="23726" y="92050"/>
                  <a:pt x="-6437" y="-9815"/>
                  <a:pt x="1236" y="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BCBB6BCB-8A7E-4B45-B2D4-28F0368312A2}"/>
              </a:ext>
            </a:extLst>
          </p:cNvPr>
          <p:cNvSpPr/>
          <p:nvPr/>
        </p:nvSpPr>
        <p:spPr>
          <a:xfrm>
            <a:off x="4801980" y="4916391"/>
            <a:ext cx="245653" cy="450952"/>
          </a:xfrm>
          <a:custGeom>
            <a:avLst/>
            <a:gdLst>
              <a:gd name="connsiteX0" fmla="*/ 208 w 245653"/>
              <a:gd name="connsiteY0" fmla="*/ 1684 h 450952"/>
              <a:gd name="connsiteX1" fmla="*/ 124033 w 245653"/>
              <a:gd name="connsiteY1" fmla="*/ 265209 h 450952"/>
              <a:gd name="connsiteX2" fmla="*/ 173245 w 245653"/>
              <a:gd name="connsiteY2" fmla="*/ 358872 h 450952"/>
              <a:gd name="connsiteX3" fmla="*/ 244683 w 245653"/>
              <a:gd name="connsiteY3" fmla="*/ 450947 h 450952"/>
              <a:gd name="connsiteX4" fmla="*/ 206583 w 245653"/>
              <a:gd name="connsiteY4" fmla="*/ 362047 h 450952"/>
              <a:gd name="connsiteX5" fmla="*/ 97045 w 245653"/>
              <a:gd name="connsiteY5" fmla="*/ 162022 h 450952"/>
              <a:gd name="connsiteX6" fmla="*/ 208 w 245653"/>
              <a:gd name="connsiteY6" fmla="*/ 1684 h 45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653" h="450952">
                <a:moveTo>
                  <a:pt x="208" y="1684"/>
                </a:moveTo>
                <a:cubicBezTo>
                  <a:pt x="4706" y="18882"/>
                  <a:pt x="95194" y="205678"/>
                  <a:pt x="124033" y="265209"/>
                </a:cubicBezTo>
                <a:cubicBezTo>
                  <a:pt x="152872" y="324740"/>
                  <a:pt x="153137" y="327916"/>
                  <a:pt x="173245" y="358872"/>
                </a:cubicBezTo>
                <a:cubicBezTo>
                  <a:pt x="193353" y="389828"/>
                  <a:pt x="239127" y="450418"/>
                  <a:pt x="244683" y="450947"/>
                </a:cubicBezTo>
                <a:cubicBezTo>
                  <a:pt x="250239" y="451476"/>
                  <a:pt x="231189" y="410201"/>
                  <a:pt x="206583" y="362047"/>
                </a:cubicBezTo>
                <a:cubicBezTo>
                  <a:pt x="181977" y="313893"/>
                  <a:pt x="128795" y="220759"/>
                  <a:pt x="97045" y="162022"/>
                </a:cubicBezTo>
                <a:cubicBezTo>
                  <a:pt x="65295" y="103285"/>
                  <a:pt x="-4290" y="-15514"/>
                  <a:pt x="208" y="1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03B2D79B-6B33-4406-A72F-247625891043}"/>
              </a:ext>
            </a:extLst>
          </p:cNvPr>
          <p:cNvSpPr/>
          <p:nvPr/>
        </p:nvSpPr>
        <p:spPr>
          <a:xfrm>
            <a:off x="4893826" y="4827445"/>
            <a:ext cx="279106" cy="554154"/>
          </a:xfrm>
          <a:custGeom>
            <a:avLst/>
            <a:gdLst>
              <a:gd name="connsiteX0" fmla="*/ 65524 w 279106"/>
              <a:gd name="connsiteY0" fmla="*/ 143 h 554154"/>
              <a:gd name="connsiteX1" fmla="*/ 33774 w 279106"/>
              <a:gd name="connsiteY1" fmla="*/ 76343 h 554154"/>
              <a:gd name="connsiteX2" fmla="*/ 27424 w 279106"/>
              <a:gd name="connsiteY2" fmla="*/ 122380 h 554154"/>
              <a:gd name="connsiteX3" fmla="*/ 105212 w 279106"/>
              <a:gd name="connsiteY3" fmla="*/ 343043 h 554154"/>
              <a:gd name="connsiteX4" fmla="*/ 271899 w 279106"/>
              <a:gd name="connsiteY4" fmla="*/ 547830 h 554154"/>
              <a:gd name="connsiteX5" fmla="*/ 233799 w 279106"/>
              <a:gd name="connsiteY5" fmla="*/ 489093 h 554154"/>
              <a:gd name="connsiteX6" fmla="*/ 97274 w 279106"/>
              <a:gd name="connsiteY6" fmla="*/ 358918 h 554154"/>
              <a:gd name="connsiteX7" fmla="*/ 30599 w 279106"/>
              <a:gd name="connsiteY7" fmla="*/ 176355 h 554154"/>
              <a:gd name="connsiteX8" fmla="*/ 437 w 279106"/>
              <a:gd name="connsiteY8" fmla="*/ 96980 h 554154"/>
              <a:gd name="connsiteX9" fmla="*/ 65524 w 279106"/>
              <a:gd name="connsiteY9" fmla="*/ 143 h 554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106" h="554154">
                <a:moveTo>
                  <a:pt x="65524" y="143"/>
                </a:moveTo>
                <a:cubicBezTo>
                  <a:pt x="71080" y="-3296"/>
                  <a:pt x="40124" y="55970"/>
                  <a:pt x="33774" y="76343"/>
                </a:cubicBezTo>
                <a:cubicBezTo>
                  <a:pt x="27424" y="96716"/>
                  <a:pt x="15518" y="77930"/>
                  <a:pt x="27424" y="122380"/>
                </a:cubicBezTo>
                <a:cubicBezTo>
                  <a:pt x="39330" y="166830"/>
                  <a:pt x="64466" y="272135"/>
                  <a:pt x="105212" y="343043"/>
                </a:cubicBezTo>
                <a:cubicBezTo>
                  <a:pt x="145958" y="413951"/>
                  <a:pt x="250468" y="523488"/>
                  <a:pt x="271899" y="547830"/>
                </a:cubicBezTo>
                <a:cubicBezTo>
                  <a:pt x="293330" y="572172"/>
                  <a:pt x="262903" y="520578"/>
                  <a:pt x="233799" y="489093"/>
                </a:cubicBezTo>
                <a:cubicBezTo>
                  <a:pt x="204695" y="457608"/>
                  <a:pt x="131141" y="411041"/>
                  <a:pt x="97274" y="358918"/>
                </a:cubicBezTo>
                <a:cubicBezTo>
                  <a:pt x="63407" y="306795"/>
                  <a:pt x="46738" y="220011"/>
                  <a:pt x="30599" y="176355"/>
                </a:cubicBezTo>
                <a:cubicBezTo>
                  <a:pt x="14460" y="132699"/>
                  <a:pt x="-3003" y="123174"/>
                  <a:pt x="437" y="96980"/>
                </a:cubicBezTo>
                <a:cubicBezTo>
                  <a:pt x="3877" y="70786"/>
                  <a:pt x="59968" y="3582"/>
                  <a:pt x="65524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8B05733D-1C9D-4C57-8024-FA5392FFB9E3}"/>
              </a:ext>
            </a:extLst>
          </p:cNvPr>
          <p:cNvSpPr/>
          <p:nvPr/>
        </p:nvSpPr>
        <p:spPr>
          <a:xfrm>
            <a:off x="5186744" y="5372777"/>
            <a:ext cx="564186" cy="43176"/>
          </a:xfrm>
          <a:custGeom>
            <a:avLst/>
            <a:gdLst>
              <a:gd name="connsiteX0" fmla="*/ 1206 w 564186"/>
              <a:gd name="connsiteY0" fmla="*/ 12023 h 43176"/>
              <a:gd name="connsiteX1" fmla="*/ 237744 w 564186"/>
              <a:gd name="connsiteY1" fmla="*/ 42186 h 43176"/>
              <a:gd name="connsiteX2" fmla="*/ 433006 w 564186"/>
              <a:gd name="connsiteY2" fmla="*/ 32661 h 43176"/>
              <a:gd name="connsiteX3" fmla="*/ 563181 w 564186"/>
              <a:gd name="connsiteY3" fmla="*/ 911 h 43176"/>
              <a:gd name="connsiteX4" fmla="*/ 485394 w 564186"/>
              <a:gd name="connsiteY4" fmla="*/ 10436 h 43176"/>
              <a:gd name="connsiteX5" fmla="*/ 344106 w 564186"/>
              <a:gd name="connsiteY5" fmla="*/ 29486 h 43176"/>
              <a:gd name="connsiteX6" fmla="*/ 1206 w 564186"/>
              <a:gd name="connsiteY6" fmla="*/ 12023 h 43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4186" h="43176">
                <a:moveTo>
                  <a:pt x="1206" y="12023"/>
                </a:moveTo>
                <a:cubicBezTo>
                  <a:pt x="-16521" y="14140"/>
                  <a:pt x="165777" y="38746"/>
                  <a:pt x="237744" y="42186"/>
                </a:cubicBezTo>
                <a:cubicBezTo>
                  <a:pt x="309711" y="45626"/>
                  <a:pt x="378767" y="39540"/>
                  <a:pt x="433006" y="32661"/>
                </a:cubicBezTo>
                <a:cubicBezTo>
                  <a:pt x="487245" y="25782"/>
                  <a:pt x="554450" y="4615"/>
                  <a:pt x="563181" y="911"/>
                </a:cubicBezTo>
                <a:cubicBezTo>
                  <a:pt x="571912" y="-2793"/>
                  <a:pt x="521907" y="5673"/>
                  <a:pt x="485394" y="10436"/>
                </a:cubicBezTo>
                <a:cubicBezTo>
                  <a:pt x="448882" y="15199"/>
                  <a:pt x="426391" y="31603"/>
                  <a:pt x="344106" y="29486"/>
                </a:cubicBezTo>
                <a:cubicBezTo>
                  <a:pt x="261821" y="27369"/>
                  <a:pt x="18933" y="9906"/>
                  <a:pt x="1206" y="12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4FF8EF66-F3D6-4B9D-9A3E-02B056B9EEC4}"/>
              </a:ext>
            </a:extLst>
          </p:cNvPr>
          <p:cNvSpPr/>
          <p:nvPr/>
        </p:nvSpPr>
        <p:spPr>
          <a:xfrm>
            <a:off x="5063966" y="5332340"/>
            <a:ext cx="854236" cy="119264"/>
          </a:xfrm>
          <a:custGeom>
            <a:avLst/>
            <a:gdLst>
              <a:gd name="connsiteX0" fmla="*/ 159 w 854236"/>
              <a:gd name="connsiteY0" fmla="*/ 42935 h 119264"/>
              <a:gd name="connsiteX1" fmla="*/ 192247 w 854236"/>
              <a:gd name="connsiteY1" fmla="*/ 106435 h 119264"/>
              <a:gd name="connsiteX2" fmla="*/ 492284 w 854236"/>
              <a:gd name="connsiteY2" fmla="*/ 119135 h 119264"/>
              <a:gd name="connsiteX3" fmla="*/ 619284 w 854236"/>
              <a:gd name="connsiteY3" fmla="*/ 103260 h 119264"/>
              <a:gd name="connsiteX4" fmla="*/ 733584 w 854236"/>
              <a:gd name="connsiteY4" fmla="*/ 69923 h 119264"/>
              <a:gd name="connsiteX5" fmla="*/ 854234 w 854236"/>
              <a:gd name="connsiteY5" fmla="*/ 73 h 119264"/>
              <a:gd name="connsiteX6" fmla="*/ 730409 w 854236"/>
              <a:gd name="connsiteY6" fmla="*/ 57223 h 119264"/>
              <a:gd name="connsiteX7" fmla="*/ 555784 w 854236"/>
              <a:gd name="connsiteY7" fmla="*/ 92148 h 119264"/>
              <a:gd name="connsiteX8" fmla="*/ 222409 w 854236"/>
              <a:gd name="connsiteY8" fmla="*/ 92148 h 119264"/>
              <a:gd name="connsiteX9" fmla="*/ 159 w 854236"/>
              <a:gd name="connsiteY9" fmla="*/ 42935 h 11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4236" h="119264">
                <a:moveTo>
                  <a:pt x="159" y="42935"/>
                </a:moveTo>
                <a:cubicBezTo>
                  <a:pt x="-4868" y="45316"/>
                  <a:pt x="110226" y="93735"/>
                  <a:pt x="192247" y="106435"/>
                </a:cubicBezTo>
                <a:cubicBezTo>
                  <a:pt x="274268" y="119135"/>
                  <a:pt x="421111" y="119664"/>
                  <a:pt x="492284" y="119135"/>
                </a:cubicBezTo>
                <a:cubicBezTo>
                  <a:pt x="563457" y="118606"/>
                  <a:pt x="579067" y="111462"/>
                  <a:pt x="619284" y="103260"/>
                </a:cubicBezTo>
                <a:cubicBezTo>
                  <a:pt x="659501" y="95058"/>
                  <a:pt x="694426" y="87121"/>
                  <a:pt x="733584" y="69923"/>
                </a:cubicBezTo>
                <a:cubicBezTo>
                  <a:pt x="772742" y="52725"/>
                  <a:pt x="854763" y="2190"/>
                  <a:pt x="854234" y="73"/>
                </a:cubicBezTo>
                <a:cubicBezTo>
                  <a:pt x="853705" y="-2044"/>
                  <a:pt x="780151" y="41877"/>
                  <a:pt x="730409" y="57223"/>
                </a:cubicBezTo>
                <a:cubicBezTo>
                  <a:pt x="680667" y="72569"/>
                  <a:pt x="640451" y="86327"/>
                  <a:pt x="555784" y="92148"/>
                </a:cubicBezTo>
                <a:cubicBezTo>
                  <a:pt x="471117" y="97969"/>
                  <a:pt x="317130" y="101144"/>
                  <a:pt x="222409" y="92148"/>
                </a:cubicBezTo>
                <a:cubicBezTo>
                  <a:pt x="127688" y="83152"/>
                  <a:pt x="5186" y="40554"/>
                  <a:pt x="159" y="42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C90CDE90-46D7-4B23-9535-92F40DC0498B}"/>
              </a:ext>
            </a:extLst>
          </p:cNvPr>
          <p:cNvSpPr/>
          <p:nvPr/>
        </p:nvSpPr>
        <p:spPr>
          <a:xfrm>
            <a:off x="5924534" y="4813815"/>
            <a:ext cx="170544" cy="441144"/>
          </a:xfrm>
          <a:custGeom>
            <a:avLst/>
            <a:gdLst>
              <a:gd name="connsiteX0" fmla="*/ 169879 w 170544"/>
              <a:gd name="connsiteY0" fmla="*/ 1073 h 441144"/>
              <a:gd name="connsiteX1" fmla="*/ 100029 w 170544"/>
              <a:gd name="connsiteY1" fmla="*/ 67748 h 441144"/>
              <a:gd name="connsiteX2" fmla="*/ 69866 w 170544"/>
              <a:gd name="connsiteY2" fmla="*/ 156648 h 441144"/>
              <a:gd name="connsiteX3" fmla="*/ 23829 w 170544"/>
              <a:gd name="connsiteY3" fmla="*/ 377310 h 441144"/>
              <a:gd name="connsiteX4" fmla="*/ 16 w 170544"/>
              <a:gd name="connsiteY4" fmla="*/ 440810 h 441144"/>
              <a:gd name="connsiteX5" fmla="*/ 20654 w 170544"/>
              <a:gd name="connsiteY5" fmla="*/ 358260 h 441144"/>
              <a:gd name="connsiteX6" fmla="*/ 53991 w 170544"/>
              <a:gd name="connsiteY6" fmla="*/ 121723 h 441144"/>
              <a:gd name="connsiteX7" fmla="*/ 169879 w 170544"/>
              <a:gd name="connsiteY7" fmla="*/ 1073 h 441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544" h="441144">
                <a:moveTo>
                  <a:pt x="169879" y="1073"/>
                </a:moveTo>
                <a:cubicBezTo>
                  <a:pt x="177552" y="-7923"/>
                  <a:pt x="116698" y="41819"/>
                  <a:pt x="100029" y="67748"/>
                </a:cubicBezTo>
                <a:cubicBezTo>
                  <a:pt x="83360" y="93677"/>
                  <a:pt x="82566" y="105054"/>
                  <a:pt x="69866" y="156648"/>
                </a:cubicBezTo>
                <a:cubicBezTo>
                  <a:pt x="57166" y="208242"/>
                  <a:pt x="35471" y="329950"/>
                  <a:pt x="23829" y="377310"/>
                </a:cubicBezTo>
                <a:cubicBezTo>
                  <a:pt x="12187" y="424670"/>
                  <a:pt x="545" y="443985"/>
                  <a:pt x="16" y="440810"/>
                </a:cubicBezTo>
                <a:cubicBezTo>
                  <a:pt x="-513" y="437635"/>
                  <a:pt x="11658" y="411441"/>
                  <a:pt x="20654" y="358260"/>
                </a:cubicBezTo>
                <a:cubicBezTo>
                  <a:pt x="29650" y="305079"/>
                  <a:pt x="28591" y="178344"/>
                  <a:pt x="53991" y="121723"/>
                </a:cubicBezTo>
                <a:cubicBezTo>
                  <a:pt x="79391" y="65102"/>
                  <a:pt x="162206" y="10069"/>
                  <a:pt x="169879" y="10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EBE9D3B9-F3FD-467F-A4E6-84A630D8069A}"/>
              </a:ext>
            </a:extLst>
          </p:cNvPr>
          <p:cNvSpPr/>
          <p:nvPr/>
        </p:nvSpPr>
        <p:spPr>
          <a:xfrm>
            <a:off x="5876456" y="4830556"/>
            <a:ext cx="240272" cy="494568"/>
          </a:xfrm>
          <a:custGeom>
            <a:avLst/>
            <a:gdLst>
              <a:gd name="connsiteX0" fmla="*/ 240182 w 240272"/>
              <a:gd name="connsiteY0" fmla="*/ 207 h 494568"/>
              <a:gd name="connsiteX1" fmla="*/ 154457 w 240272"/>
              <a:gd name="connsiteY1" fmla="*/ 71644 h 494568"/>
              <a:gd name="connsiteX2" fmla="*/ 119532 w 240272"/>
              <a:gd name="connsiteY2" fmla="*/ 209757 h 494568"/>
              <a:gd name="connsiteX3" fmla="*/ 92544 w 240272"/>
              <a:gd name="connsiteY3" fmla="*/ 362157 h 494568"/>
              <a:gd name="connsiteX4" fmla="*/ 469 w 240272"/>
              <a:gd name="connsiteY4" fmla="*/ 493919 h 494568"/>
              <a:gd name="connsiteX5" fmla="*/ 59207 w 240272"/>
              <a:gd name="connsiteY5" fmla="*/ 406607 h 494568"/>
              <a:gd name="connsiteX6" fmla="*/ 114769 w 240272"/>
              <a:gd name="connsiteY6" fmla="*/ 271669 h 494568"/>
              <a:gd name="connsiteX7" fmla="*/ 136994 w 240272"/>
              <a:gd name="connsiteY7" fmla="*/ 92282 h 494568"/>
              <a:gd name="connsiteX8" fmla="*/ 240182 w 240272"/>
              <a:gd name="connsiteY8" fmla="*/ 207 h 494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272" h="494568">
                <a:moveTo>
                  <a:pt x="240182" y="207"/>
                </a:moveTo>
                <a:cubicBezTo>
                  <a:pt x="243093" y="-3233"/>
                  <a:pt x="174565" y="36719"/>
                  <a:pt x="154457" y="71644"/>
                </a:cubicBezTo>
                <a:cubicBezTo>
                  <a:pt x="134349" y="106569"/>
                  <a:pt x="129851" y="161338"/>
                  <a:pt x="119532" y="209757"/>
                </a:cubicBezTo>
                <a:cubicBezTo>
                  <a:pt x="109213" y="258176"/>
                  <a:pt x="112388" y="314797"/>
                  <a:pt x="92544" y="362157"/>
                </a:cubicBezTo>
                <a:cubicBezTo>
                  <a:pt x="72700" y="409517"/>
                  <a:pt x="6025" y="486511"/>
                  <a:pt x="469" y="493919"/>
                </a:cubicBezTo>
                <a:cubicBezTo>
                  <a:pt x="-5087" y="501327"/>
                  <a:pt x="40157" y="443649"/>
                  <a:pt x="59207" y="406607"/>
                </a:cubicBezTo>
                <a:cubicBezTo>
                  <a:pt x="78257" y="369565"/>
                  <a:pt x="101805" y="324056"/>
                  <a:pt x="114769" y="271669"/>
                </a:cubicBezTo>
                <a:cubicBezTo>
                  <a:pt x="127733" y="219282"/>
                  <a:pt x="119796" y="135144"/>
                  <a:pt x="136994" y="92282"/>
                </a:cubicBezTo>
                <a:cubicBezTo>
                  <a:pt x="154192" y="49420"/>
                  <a:pt x="237271" y="3647"/>
                  <a:pt x="240182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A192960F-3604-40A6-9D3E-9CC4DFF812CE}"/>
              </a:ext>
            </a:extLst>
          </p:cNvPr>
          <p:cNvSpPr/>
          <p:nvPr/>
        </p:nvSpPr>
        <p:spPr>
          <a:xfrm>
            <a:off x="6029325" y="4654428"/>
            <a:ext cx="115945" cy="204637"/>
          </a:xfrm>
          <a:custGeom>
            <a:avLst/>
            <a:gdLst>
              <a:gd name="connsiteX0" fmla="*/ 0 w 115945"/>
              <a:gd name="connsiteY0" fmla="*/ 122 h 204637"/>
              <a:gd name="connsiteX1" fmla="*/ 100013 w 115945"/>
              <a:gd name="connsiteY1" fmla="*/ 38222 h 204637"/>
              <a:gd name="connsiteX2" fmla="*/ 101600 w 115945"/>
              <a:gd name="connsiteY2" fmla="*/ 85847 h 204637"/>
              <a:gd name="connsiteX3" fmla="*/ 115888 w 115945"/>
              <a:gd name="connsiteY3" fmla="*/ 203322 h 204637"/>
              <a:gd name="connsiteX4" fmla="*/ 106363 w 115945"/>
              <a:gd name="connsiteY4" fmla="*/ 142997 h 204637"/>
              <a:gd name="connsiteX5" fmla="*/ 100013 w 115945"/>
              <a:gd name="connsiteY5" fmla="*/ 50922 h 204637"/>
              <a:gd name="connsiteX6" fmla="*/ 0 w 115945"/>
              <a:gd name="connsiteY6" fmla="*/ 122 h 204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945" h="204637">
                <a:moveTo>
                  <a:pt x="0" y="122"/>
                </a:moveTo>
                <a:cubicBezTo>
                  <a:pt x="0" y="-1995"/>
                  <a:pt x="83080" y="23935"/>
                  <a:pt x="100013" y="38222"/>
                </a:cubicBezTo>
                <a:cubicBezTo>
                  <a:pt x="116946" y="52509"/>
                  <a:pt x="98954" y="58330"/>
                  <a:pt x="101600" y="85847"/>
                </a:cubicBezTo>
                <a:cubicBezTo>
                  <a:pt x="104246" y="113364"/>
                  <a:pt x="115094" y="193797"/>
                  <a:pt x="115888" y="203322"/>
                </a:cubicBezTo>
                <a:cubicBezTo>
                  <a:pt x="116682" y="212847"/>
                  <a:pt x="109009" y="168397"/>
                  <a:pt x="106363" y="142997"/>
                </a:cubicBezTo>
                <a:cubicBezTo>
                  <a:pt x="103717" y="117597"/>
                  <a:pt x="113242" y="72618"/>
                  <a:pt x="100013" y="50922"/>
                </a:cubicBezTo>
                <a:cubicBezTo>
                  <a:pt x="86784" y="29226"/>
                  <a:pt x="0" y="2239"/>
                  <a:pt x="0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5D5BEC30-3038-47AB-B625-0DE03882021A}"/>
              </a:ext>
            </a:extLst>
          </p:cNvPr>
          <p:cNvSpPr/>
          <p:nvPr/>
        </p:nvSpPr>
        <p:spPr>
          <a:xfrm>
            <a:off x="6096440" y="4687399"/>
            <a:ext cx="33961" cy="176446"/>
          </a:xfrm>
          <a:custGeom>
            <a:avLst/>
            <a:gdLst>
              <a:gd name="connsiteX0" fmla="*/ 2735 w 33961"/>
              <a:gd name="connsiteY0" fmla="*/ 489 h 176446"/>
              <a:gd name="connsiteX1" fmla="*/ 29723 w 33961"/>
              <a:gd name="connsiteY1" fmla="*/ 162414 h 176446"/>
              <a:gd name="connsiteX2" fmla="*/ 31310 w 33961"/>
              <a:gd name="connsiteY2" fmla="*/ 162414 h 176446"/>
              <a:gd name="connsiteX3" fmla="*/ 4323 w 33961"/>
              <a:gd name="connsiteY3" fmla="*/ 113201 h 176446"/>
              <a:gd name="connsiteX4" fmla="*/ 2735 w 33961"/>
              <a:gd name="connsiteY4" fmla="*/ 489 h 17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61" h="176446">
                <a:moveTo>
                  <a:pt x="2735" y="489"/>
                </a:moveTo>
                <a:cubicBezTo>
                  <a:pt x="6968" y="8691"/>
                  <a:pt x="24961" y="135427"/>
                  <a:pt x="29723" y="162414"/>
                </a:cubicBezTo>
                <a:cubicBezTo>
                  <a:pt x="34485" y="189401"/>
                  <a:pt x="35543" y="170616"/>
                  <a:pt x="31310" y="162414"/>
                </a:cubicBezTo>
                <a:cubicBezTo>
                  <a:pt x="27077" y="154212"/>
                  <a:pt x="9350" y="136749"/>
                  <a:pt x="4323" y="113201"/>
                </a:cubicBezTo>
                <a:cubicBezTo>
                  <a:pt x="-704" y="89653"/>
                  <a:pt x="-1498" y="-7713"/>
                  <a:pt x="2735" y="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A4EF3DE4-2E9F-424A-9060-5C8680F85CBC}"/>
              </a:ext>
            </a:extLst>
          </p:cNvPr>
          <p:cNvSpPr/>
          <p:nvPr/>
        </p:nvSpPr>
        <p:spPr>
          <a:xfrm>
            <a:off x="6146588" y="4772007"/>
            <a:ext cx="119508" cy="231953"/>
          </a:xfrm>
          <a:custGeom>
            <a:avLst/>
            <a:gdLst>
              <a:gd name="connsiteX0" fmla="*/ 212 w 119508"/>
              <a:gd name="connsiteY0" fmla="*/ 18 h 231953"/>
              <a:gd name="connsiteX1" fmla="*/ 100225 w 119508"/>
              <a:gd name="connsiteY1" fmla="*/ 180993 h 231953"/>
              <a:gd name="connsiteX2" fmla="*/ 117687 w 119508"/>
              <a:gd name="connsiteY2" fmla="*/ 231793 h 231953"/>
              <a:gd name="connsiteX3" fmla="*/ 74825 w 119508"/>
              <a:gd name="connsiteY3" fmla="*/ 169881 h 231953"/>
              <a:gd name="connsiteX4" fmla="*/ 212 w 119508"/>
              <a:gd name="connsiteY4" fmla="*/ 18 h 23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508" h="231953">
                <a:moveTo>
                  <a:pt x="212" y="18"/>
                </a:moveTo>
                <a:cubicBezTo>
                  <a:pt x="4445" y="1870"/>
                  <a:pt x="80646" y="142364"/>
                  <a:pt x="100225" y="180993"/>
                </a:cubicBezTo>
                <a:cubicBezTo>
                  <a:pt x="119804" y="219622"/>
                  <a:pt x="121920" y="233645"/>
                  <a:pt x="117687" y="231793"/>
                </a:cubicBezTo>
                <a:cubicBezTo>
                  <a:pt x="113454" y="229941"/>
                  <a:pt x="93346" y="204541"/>
                  <a:pt x="74825" y="169881"/>
                </a:cubicBezTo>
                <a:cubicBezTo>
                  <a:pt x="56304" y="135221"/>
                  <a:pt x="-4021" y="-1834"/>
                  <a:pt x="212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EBD96FE5-A01E-4AC1-9FAE-3DEF74568AF5}"/>
              </a:ext>
            </a:extLst>
          </p:cNvPr>
          <p:cNvSpPr/>
          <p:nvPr/>
        </p:nvSpPr>
        <p:spPr>
          <a:xfrm>
            <a:off x="6048591" y="4776788"/>
            <a:ext cx="99225" cy="127093"/>
          </a:xfrm>
          <a:custGeom>
            <a:avLst/>
            <a:gdLst>
              <a:gd name="connsiteX0" fmla="*/ 98209 w 99225"/>
              <a:gd name="connsiteY0" fmla="*/ 0 h 127093"/>
              <a:gd name="connsiteX1" fmla="*/ 91859 w 99225"/>
              <a:gd name="connsiteY1" fmla="*/ 90487 h 127093"/>
              <a:gd name="connsiteX2" fmla="*/ 75984 w 99225"/>
              <a:gd name="connsiteY2" fmla="*/ 93662 h 127093"/>
              <a:gd name="connsiteX3" fmla="*/ 6134 w 99225"/>
              <a:gd name="connsiteY3" fmla="*/ 127000 h 127093"/>
              <a:gd name="connsiteX4" fmla="*/ 10897 w 99225"/>
              <a:gd name="connsiteY4" fmla="*/ 103187 h 127093"/>
              <a:gd name="connsiteX5" fmla="*/ 71222 w 99225"/>
              <a:gd name="connsiteY5" fmla="*/ 88900 h 127093"/>
              <a:gd name="connsiteX6" fmla="*/ 98209 w 99225"/>
              <a:gd name="connsiteY6" fmla="*/ 0 h 12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225" h="127093">
                <a:moveTo>
                  <a:pt x="98209" y="0"/>
                </a:moveTo>
                <a:cubicBezTo>
                  <a:pt x="101648" y="264"/>
                  <a:pt x="95563" y="74877"/>
                  <a:pt x="91859" y="90487"/>
                </a:cubicBezTo>
                <a:cubicBezTo>
                  <a:pt x="88155" y="106097"/>
                  <a:pt x="90271" y="87577"/>
                  <a:pt x="75984" y="93662"/>
                </a:cubicBezTo>
                <a:cubicBezTo>
                  <a:pt x="61696" y="99748"/>
                  <a:pt x="16982" y="125413"/>
                  <a:pt x="6134" y="127000"/>
                </a:cubicBezTo>
                <a:cubicBezTo>
                  <a:pt x="-4714" y="128587"/>
                  <a:pt x="49" y="109537"/>
                  <a:pt x="10897" y="103187"/>
                </a:cubicBezTo>
                <a:cubicBezTo>
                  <a:pt x="21745" y="96837"/>
                  <a:pt x="58787" y="101600"/>
                  <a:pt x="71222" y="88900"/>
                </a:cubicBezTo>
                <a:cubicBezTo>
                  <a:pt x="83657" y="76200"/>
                  <a:pt x="94770" y="-264"/>
                  <a:pt x="9820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9AAD2EC0-5637-4A98-A90C-55A3D699A3F4}"/>
              </a:ext>
            </a:extLst>
          </p:cNvPr>
          <p:cNvSpPr/>
          <p:nvPr/>
        </p:nvSpPr>
        <p:spPr>
          <a:xfrm>
            <a:off x="6134081" y="4865223"/>
            <a:ext cx="141356" cy="351668"/>
          </a:xfrm>
          <a:custGeom>
            <a:avLst/>
            <a:gdLst>
              <a:gd name="connsiteX0" fmla="*/ 19 w 141356"/>
              <a:gd name="connsiteY0" fmla="*/ 465 h 351668"/>
              <a:gd name="connsiteX1" fmla="*/ 87332 w 141356"/>
              <a:gd name="connsiteY1" fmla="*/ 140165 h 351668"/>
              <a:gd name="connsiteX2" fmla="*/ 141307 w 141356"/>
              <a:gd name="connsiteY2" fmla="*/ 351302 h 351668"/>
              <a:gd name="connsiteX3" fmla="*/ 95269 w 141356"/>
              <a:gd name="connsiteY3" fmla="*/ 186202 h 351668"/>
              <a:gd name="connsiteX4" fmla="*/ 19 w 141356"/>
              <a:gd name="connsiteY4" fmla="*/ 465 h 35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356" h="351668">
                <a:moveTo>
                  <a:pt x="19" y="465"/>
                </a:moveTo>
                <a:cubicBezTo>
                  <a:pt x="-1304" y="-7208"/>
                  <a:pt x="63784" y="81692"/>
                  <a:pt x="87332" y="140165"/>
                </a:cubicBezTo>
                <a:cubicBezTo>
                  <a:pt x="110880" y="198638"/>
                  <a:pt x="139984" y="343629"/>
                  <a:pt x="141307" y="351302"/>
                </a:cubicBezTo>
                <a:cubicBezTo>
                  <a:pt x="142630" y="358975"/>
                  <a:pt x="116965" y="244410"/>
                  <a:pt x="95269" y="186202"/>
                </a:cubicBezTo>
                <a:cubicBezTo>
                  <a:pt x="73573" y="127994"/>
                  <a:pt x="1342" y="8138"/>
                  <a:pt x="19" y="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113CFF85-590B-4865-B1BF-E2A5DC82F7B7}"/>
              </a:ext>
            </a:extLst>
          </p:cNvPr>
          <p:cNvSpPr/>
          <p:nvPr/>
        </p:nvSpPr>
        <p:spPr>
          <a:xfrm>
            <a:off x="6107000" y="4884728"/>
            <a:ext cx="151500" cy="363553"/>
          </a:xfrm>
          <a:custGeom>
            <a:avLst/>
            <a:gdLst>
              <a:gd name="connsiteX0" fmla="*/ 113 w 151500"/>
              <a:gd name="connsiteY0" fmla="*/ 10 h 363553"/>
              <a:gd name="connsiteX1" fmla="*/ 93775 w 151500"/>
              <a:gd name="connsiteY1" fmla="*/ 177810 h 363553"/>
              <a:gd name="connsiteX2" fmla="*/ 130288 w 151500"/>
              <a:gd name="connsiteY2" fmla="*/ 298460 h 363553"/>
              <a:gd name="connsiteX3" fmla="*/ 150925 w 151500"/>
              <a:gd name="connsiteY3" fmla="*/ 363547 h 363553"/>
              <a:gd name="connsiteX4" fmla="*/ 142988 w 151500"/>
              <a:gd name="connsiteY4" fmla="*/ 301635 h 363553"/>
              <a:gd name="connsiteX5" fmla="*/ 114413 w 151500"/>
              <a:gd name="connsiteY5" fmla="*/ 185747 h 363553"/>
              <a:gd name="connsiteX6" fmla="*/ 113 w 151500"/>
              <a:gd name="connsiteY6" fmla="*/ 10 h 36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500" h="363553">
                <a:moveTo>
                  <a:pt x="113" y="10"/>
                </a:moveTo>
                <a:cubicBezTo>
                  <a:pt x="-3327" y="-1313"/>
                  <a:pt x="72079" y="128068"/>
                  <a:pt x="93775" y="177810"/>
                </a:cubicBezTo>
                <a:cubicBezTo>
                  <a:pt x="115471" y="227552"/>
                  <a:pt x="120763" y="267504"/>
                  <a:pt x="130288" y="298460"/>
                </a:cubicBezTo>
                <a:cubicBezTo>
                  <a:pt x="139813" y="329416"/>
                  <a:pt x="148808" y="363018"/>
                  <a:pt x="150925" y="363547"/>
                </a:cubicBezTo>
                <a:cubicBezTo>
                  <a:pt x="153042" y="364076"/>
                  <a:pt x="149073" y="331268"/>
                  <a:pt x="142988" y="301635"/>
                </a:cubicBezTo>
                <a:cubicBezTo>
                  <a:pt x="136903" y="272002"/>
                  <a:pt x="135051" y="237605"/>
                  <a:pt x="114413" y="185747"/>
                </a:cubicBezTo>
                <a:cubicBezTo>
                  <a:pt x="93775" y="133889"/>
                  <a:pt x="3553" y="1333"/>
                  <a:pt x="113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81D05EB0-7C76-41D1-8A61-B1AFB8CBD6FF}"/>
              </a:ext>
            </a:extLst>
          </p:cNvPr>
          <p:cNvSpPr/>
          <p:nvPr/>
        </p:nvSpPr>
        <p:spPr>
          <a:xfrm>
            <a:off x="6062477" y="4898147"/>
            <a:ext cx="166259" cy="324978"/>
          </a:xfrm>
          <a:custGeom>
            <a:avLst/>
            <a:gdLst>
              <a:gd name="connsiteX0" fmla="*/ 186 w 166259"/>
              <a:gd name="connsiteY0" fmla="*/ 878 h 324978"/>
              <a:gd name="connsiteX1" fmla="*/ 125598 w 166259"/>
              <a:gd name="connsiteY1" fmla="*/ 232653 h 324978"/>
              <a:gd name="connsiteX2" fmla="*/ 165286 w 166259"/>
              <a:gd name="connsiteY2" fmla="*/ 324728 h 324978"/>
              <a:gd name="connsiteX3" fmla="*/ 149411 w 166259"/>
              <a:gd name="connsiteY3" fmla="*/ 256466 h 324978"/>
              <a:gd name="connsiteX4" fmla="*/ 98611 w 166259"/>
              <a:gd name="connsiteY4" fmla="*/ 156453 h 324978"/>
              <a:gd name="connsiteX5" fmla="*/ 186 w 166259"/>
              <a:gd name="connsiteY5" fmla="*/ 878 h 324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259" h="324978">
                <a:moveTo>
                  <a:pt x="186" y="878"/>
                </a:moveTo>
                <a:cubicBezTo>
                  <a:pt x="4684" y="13578"/>
                  <a:pt x="98081" y="178678"/>
                  <a:pt x="125598" y="232653"/>
                </a:cubicBezTo>
                <a:cubicBezTo>
                  <a:pt x="153115" y="286628"/>
                  <a:pt x="161317" y="320759"/>
                  <a:pt x="165286" y="324728"/>
                </a:cubicBezTo>
                <a:cubicBezTo>
                  <a:pt x="169255" y="328697"/>
                  <a:pt x="160524" y="284512"/>
                  <a:pt x="149411" y="256466"/>
                </a:cubicBezTo>
                <a:cubicBezTo>
                  <a:pt x="138299" y="228420"/>
                  <a:pt x="123217" y="196140"/>
                  <a:pt x="98611" y="156453"/>
                </a:cubicBezTo>
                <a:cubicBezTo>
                  <a:pt x="74005" y="116766"/>
                  <a:pt x="-4312" y="-11822"/>
                  <a:pt x="186" y="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6283D6C9-80D8-4C21-A207-7C53D6AABDBD}"/>
              </a:ext>
            </a:extLst>
          </p:cNvPr>
          <p:cNvSpPr/>
          <p:nvPr/>
        </p:nvSpPr>
        <p:spPr>
          <a:xfrm>
            <a:off x="5023446" y="4217730"/>
            <a:ext cx="256973" cy="72054"/>
          </a:xfrm>
          <a:custGeom>
            <a:avLst/>
            <a:gdLst>
              <a:gd name="connsiteX0" fmla="*/ 992 w 256973"/>
              <a:gd name="connsiteY0" fmla="*/ 70108 h 72054"/>
              <a:gd name="connsiteX1" fmla="*/ 94654 w 256973"/>
              <a:gd name="connsiteY1" fmla="*/ 52645 h 72054"/>
              <a:gd name="connsiteX2" fmla="*/ 253404 w 256973"/>
              <a:gd name="connsiteY2" fmla="*/ 1845 h 72054"/>
              <a:gd name="connsiteX3" fmla="*/ 201017 w 256973"/>
              <a:gd name="connsiteY3" fmla="*/ 16133 h 72054"/>
              <a:gd name="connsiteX4" fmla="*/ 151804 w 256973"/>
              <a:gd name="connsiteY4" fmla="*/ 63758 h 72054"/>
              <a:gd name="connsiteX5" fmla="*/ 992 w 256973"/>
              <a:gd name="connsiteY5" fmla="*/ 70108 h 7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6973" h="72054">
                <a:moveTo>
                  <a:pt x="992" y="70108"/>
                </a:moveTo>
                <a:cubicBezTo>
                  <a:pt x="-8533" y="68256"/>
                  <a:pt x="52585" y="64022"/>
                  <a:pt x="94654" y="52645"/>
                </a:cubicBezTo>
                <a:cubicBezTo>
                  <a:pt x="136723" y="41268"/>
                  <a:pt x="235677" y="7930"/>
                  <a:pt x="253404" y="1845"/>
                </a:cubicBezTo>
                <a:cubicBezTo>
                  <a:pt x="271131" y="-4240"/>
                  <a:pt x="217950" y="5814"/>
                  <a:pt x="201017" y="16133"/>
                </a:cubicBezTo>
                <a:cubicBezTo>
                  <a:pt x="184084" y="26452"/>
                  <a:pt x="186994" y="52116"/>
                  <a:pt x="151804" y="63758"/>
                </a:cubicBezTo>
                <a:cubicBezTo>
                  <a:pt x="116614" y="75400"/>
                  <a:pt x="10517" y="71960"/>
                  <a:pt x="992" y="70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623BC2E2-D0AE-4662-871C-22CF85263D1E}"/>
              </a:ext>
            </a:extLst>
          </p:cNvPr>
          <p:cNvSpPr/>
          <p:nvPr/>
        </p:nvSpPr>
        <p:spPr>
          <a:xfrm>
            <a:off x="5235354" y="4239715"/>
            <a:ext cx="324157" cy="62411"/>
          </a:xfrm>
          <a:custGeom>
            <a:avLst/>
            <a:gdLst>
              <a:gd name="connsiteX0" fmla="*/ 221 w 324157"/>
              <a:gd name="connsiteY0" fmla="*/ 33835 h 62411"/>
              <a:gd name="connsiteX1" fmla="*/ 144684 w 324157"/>
              <a:gd name="connsiteY1" fmla="*/ 22723 h 62411"/>
              <a:gd name="connsiteX2" fmla="*/ 322484 w 324157"/>
              <a:gd name="connsiteY2" fmla="*/ 62410 h 62411"/>
              <a:gd name="connsiteX3" fmla="*/ 235171 w 324157"/>
              <a:gd name="connsiteY3" fmla="*/ 24310 h 62411"/>
              <a:gd name="connsiteX4" fmla="*/ 257396 w 324157"/>
              <a:gd name="connsiteY4" fmla="*/ 16373 h 62411"/>
              <a:gd name="connsiteX5" fmla="*/ 114521 w 324157"/>
              <a:gd name="connsiteY5" fmla="*/ 498 h 62411"/>
              <a:gd name="connsiteX6" fmla="*/ 221 w 324157"/>
              <a:gd name="connsiteY6" fmla="*/ 33835 h 62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157" h="62411">
                <a:moveTo>
                  <a:pt x="221" y="33835"/>
                </a:moveTo>
                <a:cubicBezTo>
                  <a:pt x="5248" y="37539"/>
                  <a:pt x="90974" y="17960"/>
                  <a:pt x="144684" y="22723"/>
                </a:cubicBezTo>
                <a:cubicBezTo>
                  <a:pt x="198395" y="27485"/>
                  <a:pt x="307403" y="62146"/>
                  <a:pt x="322484" y="62410"/>
                </a:cubicBezTo>
                <a:cubicBezTo>
                  <a:pt x="337565" y="62674"/>
                  <a:pt x="246019" y="31983"/>
                  <a:pt x="235171" y="24310"/>
                </a:cubicBezTo>
                <a:cubicBezTo>
                  <a:pt x="224323" y="16637"/>
                  <a:pt x="277504" y="20342"/>
                  <a:pt x="257396" y="16373"/>
                </a:cubicBezTo>
                <a:cubicBezTo>
                  <a:pt x="237288" y="12404"/>
                  <a:pt x="151827" y="-2941"/>
                  <a:pt x="114521" y="498"/>
                </a:cubicBezTo>
                <a:cubicBezTo>
                  <a:pt x="77215" y="3937"/>
                  <a:pt x="-4806" y="30131"/>
                  <a:pt x="221" y="33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4916F8AD-DD9D-4F3C-86EA-DB55DB6D0ADC}"/>
              </a:ext>
            </a:extLst>
          </p:cNvPr>
          <p:cNvSpPr/>
          <p:nvPr/>
        </p:nvSpPr>
        <p:spPr>
          <a:xfrm>
            <a:off x="5579653" y="4320846"/>
            <a:ext cx="95489" cy="69005"/>
          </a:xfrm>
          <a:custGeom>
            <a:avLst/>
            <a:gdLst>
              <a:gd name="connsiteX0" fmla="*/ 410 w 95489"/>
              <a:gd name="connsiteY0" fmla="*/ 1917 h 69005"/>
              <a:gd name="connsiteX1" fmla="*/ 89310 w 95489"/>
              <a:gd name="connsiteY1" fmla="*/ 67004 h 69005"/>
              <a:gd name="connsiteX2" fmla="*/ 84547 w 95489"/>
              <a:gd name="connsiteY2" fmla="*/ 49542 h 69005"/>
              <a:gd name="connsiteX3" fmla="*/ 57560 w 95489"/>
              <a:gd name="connsiteY3" fmla="*/ 20967 h 69005"/>
              <a:gd name="connsiteX4" fmla="*/ 410 w 95489"/>
              <a:gd name="connsiteY4" fmla="*/ 1917 h 69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489" h="69005">
                <a:moveTo>
                  <a:pt x="410" y="1917"/>
                </a:moveTo>
                <a:cubicBezTo>
                  <a:pt x="5702" y="9590"/>
                  <a:pt x="75287" y="59066"/>
                  <a:pt x="89310" y="67004"/>
                </a:cubicBezTo>
                <a:cubicBezTo>
                  <a:pt x="103333" y="74942"/>
                  <a:pt x="89839" y="57215"/>
                  <a:pt x="84547" y="49542"/>
                </a:cubicBezTo>
                <a:cubicBezTo>
                  <a:pt x="79255" y="41869"/>
                  <a:pt x="72641" y="30492"/>
                  <a:pt x="57560" y="20967"/>
                </a:cubicBezTo>
                <a:cubicBezTo>
                  <a:pt x="42479" y="11442"/>
                  <a:pt x="-4882" y="-5756"/>
                  <a:pt x="410" y="1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DC501D79-C69E-42DC-BC97-613038B85662}"/>
              </a:ext>
            </a:extLst>
          </p:cNvPr>
          <p:cNvSpPr/>
          <p:nvPr/>
        </p:nvSpPr>
        <p:spPr>
          <a:xfrm>
            <a:off x="5233579" y="4337048"/>
            <a:ext cx="190678" cy="63504"/>
          </a:xfrm>
          <a:custGeom>
            <a:avLst/>
            <a:gdLst>
              <a:gd name="connsiteX0" fmla="*/ 409 w 190678"/>
              <a:gd name="connsiteY0" fmla="*/ 2 h 63504"/>
              <a:gd name="connsiteX1" fmla="*/ 119471 w 190678"/>
              <a:gd name="connsiteY1" fmla="*/ 30165 h 63504"/>
              <a:gd name="connsiteX2" fmla="*/ 187734 w 190678"/>
              <a:gd name="connsiteY2" fmla="*/ 63502 h 63504"/>
              <a:gd name="connsiteX3" fmla="*/ 163921 w 190678"/>
              <a:gd name="connsiteY3" fmla="*/ 31752 h 63504"/>
              <a:gd name="connsiteX4" fmla="*/ 409 w 190678"/>
              <a:gd name="connsiteY4" fmla="*/ 2 h 6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678" h="63504">
                <a:moveTo>
                  <a:pt x="409" y="2"/>
                </a:moveTo>
                <a:cubicBezTo>
                  <a:pt x="-6999" y="-263"/>
                  <a:pt x="88250" y="19582"/>
                  <a:pt x="119471" y="30165"/>
                </a:cubicBezTo>
                <a:cubicBezTo>
                  <a:pt x="150692" y="40748"/>
                  <a:pt x="180326" y="63238"/>
                  <a:pt x="187734" y="63502"/>
                </a:cubicBezTo>
                <a:cubicBezTo>
                  <a:pt x="195142" y="63767"/>
                  <a:pt x="189056" y="43658"/>
                  <a:pt x="163921" y="31752"/>
                </a:cubicBezTo>
                <a:cubicBezTo>
                  <a:pt x="138786" y="19846"/>
                  <a:pt x="7817" y="267"/>
                  <a:pt x="40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FE978691-2C93-47D7-BFE8-3D4446DADCE1}"/>
              </a:ext>
            </a:extLst>
          </p:cNvPr>
          <p:cNvSpPr/>
          <p:nvPr/>
        </p:nvSpPr>
        <p:spPr>
          <a:xfrm>
            <a:off x="5016479" y="4313163"/>
            <a:ext cx="166781" cy="49481"/>
          </a:xfrm>
          <a:custGeom>
            <a:avLst/>
            <a:gdLst>
              <a:gd name="connsiteX0" fmla="*/ 21 w 166781"/>
              <a:gd name="connsiteY0" fmla="*/ 49287 h 49481"/>
              <a:gd name="connsiteX1" fmla="*/ 111146 w 166781"/>
              <a:gd name="connsiteY1" fmla="*/ 17537 h 49481"/>
              <a:gd name="connsiteX2" fmla="*/ 166709 w 166781"/>
              <a:gd name="connsiteY2" fmla="*/ 25475 h 49481"/>
              <a:gd name="connsiteX3" fmla="*/ 120671 w 166781"/>
              <a:gd name="connsiteY3" fmla="*/ 75 h 49481"/>
              <a:gd name="connsiteX4" fmla="*/ 21 w 166781"/>
              <a:gd name="connsiteY4" fmla="*/ 49287 h 49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781" h="49481">
                <a:moveTo>
                  <a:pt x="21" y="49287"/>
                </a:moveTo>
                <a:cubicBezTo>
                  <a:pt x="-1566" y="52197"/>
                  <a:pt x="83365" y="21506"/>
                  <a:pt x="111146" y="17537"/>
                </a:cubicBezTo>
                <a:cubicBezTo>
                  <a:pt x="138927" y="13568"/>
                  <a:pt x="165122" y="28385"/>
                  <a:pt x="166709" y="25475"/>
                </a:cubicBezTo>
                <a:cubicBezTo>
                  <a:pt x="168296" y="22565"/>
                  <a:pt x="143690" y="-1512"/>
                  <a:pt x="120671" y="75"/>
                </a:cubicBezTo>
                <a:cubicBezTo>
                  <a:pt x="97652" y="1662"/>
                  <a:pt x="1608" y="46377"/>
                  <a:pt x="21" y="49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8187C7E9-FE6E-48CC-A09A-F67A9E7D16B7}"/>
              </a:ext>
            </a:extLst>
          </p:cNvPr>
          <p:cNvSpPr/>
          <p:nvPr/>
        </p:nvSpPr>
        <p:spPr>
          <a:xfrm>
            <a:off x="5427260" y="4370388"/>
            <a:ext cx="221977" cy="101877"/>
          </a:xfrm>
          <a:custGeom>
            <a:avLst/>
            <a:gdLst>
              <a:gd name="connsiteX0" fmla="*/ 403 w 221977"/>
              <a:gd name="connsiteY0" fmla="*/ 0 h 101877"/>
              <a:gd name="connsiteX1" fmla="*/ 119465 w 221977"/>
              <a:gd name="connsiteY1" fmla="*/ 30162 h 101877"/>
              <a:gd name="connsiteX2" fmla="*/ 219478 w 221977"/>
              <a:gd name="connsiteY2" fmla="*/ 101600 h 101877"/>
              <a:gd name="connsiteX3" fmla="*/ 189315 w 221977"/>
              <a:gd name="connsiteY3" fmla="*/ 53975 h 101877"/>
              <a:gd name="connsiteX4" fmla="*/ 162328 w 221977"/>
              <a:gd name="connsiteY4" fmla="*/ 30162 h 101877"/>
              <a:gd name="connsiteX5" fmla="*/ 403 w 221977"/>
              <a:gd name="connsiteY5" fmla="*/ 0 h 10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977" h="101877">
                <a:moveTo>
                  <a:pt x="403" y="0"/>
                </a:moveTo>
                <a:cubicBezTo>
                  <a:pt x="-6741" y="0"/>
                  <a:pt x="82953" y="13229"/>
                  <a:pt x="119465" y="30162"/>
                </a:cubicBezTo>
                <a:cubicBezTo>
                  <a:pt x="155978" y="47095"/>
                  <a:pt x="207836" y="97631"/>
                  <a:pt x="219478" y="101600"/>
                </a:cubicBezTo>
                <a:cubicBezTo>
                  <a:pt x="231120" y="105569"/>
                  <a:pt x="198840" y="65881"/>
                  <a:pt x="189315" y="53975"/>
                </a:cubicBezTo>
                <a:cubicBezTo>
                  <a:pt x="179790" y="42069"/>
                  <a:pt x="193020" y="40481"/>
                  <a:pt x="162328" y="30162"/>
                </a:cubicBezTo>
                <a:cubicBezTo>
                  <a:pt x="131636" y="19843"/>
                  <a:pt x="7547" y="0"/>
                  <a:pt x="40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DF597FA1-5226-413E-8C80-1DF37D147FD6}"/>
              </a:ext>
            </a:extLst>
          </p:cNvPr>
          <p:cNvSpPr/>
          <p:nvPr/>
        </p:nvSpPr>
        <p:spPr>
          <a:xfrm>
            <a:off x="5678316" y="4405841"/>
            <a:ext cx="113523" cy="150523"/>
          </a:xfrm>
          <a:custGeom>
            <a:avLst/>
            <a:gdLst>
              <a:gd name="connsiteX0" fmla="*/ 172 w 113523"/>
              <a:gd name="connsiteY0" fmla="*/ 1059 h 150523"/>
              <a:gd name="connsiteX1" fmla="*/ 103359 w 113523"/>
              <a:gd name="connsiteY1" fmla="*/ 126472 h 150523"/>
              <a:gd name="connsiteX2" fmla="*/ 109709 w 113523"/>
              <a:gd name="connsiteY2" fmla="*/ 150284 h 150523"/>
              <a:gd name="connsiteX3" fmla="*/ 103359 w 113523"/>
              <a:gd name="connsiteY3" fmla="*/ 121709 h 150523"/>
              <a:gd name="connsiteX4" fmla="*/ 79547 w 113523"/>
              <a:gd name="connsiteY4" fmla="*/ 67734 h 150523"/>
              <a:gd name="connsiteX5" fmla="*/ 172 w 113523"/>
              <a:gd name="connsiteY5" fmla="*/ 1059 h 150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523" h="150523">
                <a:moveTo>
                  <a:pt x="172" y="1059"/>
                </a:moveTo>
                <a:cubicBezTo>
                  <a:pt x="4141" y="10849"/>
                  <a:pt x="85103" y="101601"/>
                  <a:pt x="103359" y="126472"/>
                </a:cubicBezTo>
                <a:cubicBezTo>
                  <a:pt x="121615" y="151343"/>
                  <a:pt x="109709" y="151078"/>
                  <a:pt x="109709" y="150284"/>
                </a:cubicBezTo>
                <a:cubicBezTo>
                  <a:pt x="109709" y="149490"/>
                  <a:pt x="108386" y="135467"/>
                  <a:pt x="103359" y="121709"/>
                </a:cubicBezTo>
                <a:cubicBezTo>
                  <a:pt x="98332" y="107951"/>
                  <a:pt x="97274" y="83344"/>
                  <a:pt x="79547" y="67734"/>
                </a:cubicBezTo>
                <a:cubicBezTo>
                  <a:pt x="61820" y="52124"/>
                  <a:pt x="-3797" y="-8731"/>
                  <a:pt x="172" y="10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D8048BF0-4D22-4F4F-A12A-80D2B35D18D6}"/>
              </a:ext>
            </a:extLst>
          </p:cNvPr>
          <p:cNvSpPr/>
          <p:nvPr/>
        </p:nvSpPr>
        <p:spPr>
          <a:xfrm>
            <a:off x="3986108" y="4302162"/>
            <a:ext cx="346358" cy="98507"/>
          </a:xfrm>
          <a:custGeom>
            <a:avLst/>
            <a:gdLst>
              <a:gd name="connsiteX0" fmla="*/ 9630 w 346358"/>
              <a:gd name="connsiteY0" fmla="*/ 17426 h 98507"/>
              <a:gd name="connsiteX1" fmla="*/ 238230 w 346358"/>
              <a:gd name="connsiteY1" fmla="*/ 1551 h 98507"/>
              <a:gd name="connsiteX2" fmla="*/ 330305 w 346358"/>
              <a:gd name="connsiteY2" fmla="*/ 61876 h 98507"/>
              <a:gd name="connsiteX3" fmla="*/ 346180 w 346358"/>
              <a:gd name="connsiteY3" fmla="*/ 98388 h 98507"/>
              <a:gd name="connsiteX4" fmla="*/ 328717 w 346358"/>
              <a:gd name="connsiteY4" fmla="*/ 71401 h 98507"/>
              <a:gd name="connsiteX5" fmla="*/ 242992 w 346358"/>
              <a:gd name="connsiteY5" fmla="*/ 14251 h 98507"/>
              <a:gd name="connsiteX6" fmla="*/ 60430 w 346358"/>
              <a:gd name="connsiteY6" fmla="*/ 12663 h 98507"/>
              <a:gd name="connsiteX7" fmla="*/ 9630 w 346358"/>
              <a:gd name="connsiteY7" fmla="*/ 17426 h 9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6358" h="98507">
                <a:moveTo>
                  <a:pt x="9630" y="17426"/>
                </a:moveTo>
                <a:cubicBezTo>
                  <a:pt x="39263" y="15574"/>
                  <a:pt x="184784" y="-5857"/>
                  <a:pt x="238230" y="1551"/>
                </a:cubicBezTo>
                <a:cubicBezTo>
                  <a:pt x="291676" y="8959"/>
                  <a:pt x="312313" y="45737"/>
                  <a:pt x="330305" y="61876"/>
                </a:cubicBezTo>
                <a:cubicBezTo>
                  <a:pt x="348297" y="78016"/>
                  <a:pt x="346445" y="96801"/>
                  <a:pt x="346180" y="98388"/>
                </a:cubicBezTo>
                <a:cubicBezTo>
                  <a:pt x="345915" y="99976"/>
                  <a:pt x="345915" y="85424"/>
                  <a:pt x="328717" y="71401"/>
                </a:cubicBezTo>
                <a:cubicBezTo>
                  <a:pt x="311519" y="57378"/>
                  <a:pt x="287706" y="24041"/>
                  <a:pt x="242992" y="14251"/>
                </a:cubicBezTo>
                <a:cubicBezTo>
                  <a:pt x="198278" y="4461"/>
                  <a:pt x="95884" y="11605"/>
                  <a:pt x="60430" y="12663"/>
                </a:cubicBezTo>
                <a:cubicBezTo>
                  <a:pt x="24976" y="13721"/>
                  <a:pt x="-20003" y="19278"/>
                  <a:pt x="9630" y="17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B3580AF5-D3D5-47CA-A1EC-9259F0BF5FF8}"/>
              </a:ext>
            </a:extLst>
          </p:cNvPr>
          <p:cNvSpPr/>
          <p:nvPr/>
        </p:nvSpPr>
        <p:spPr>
          <a:xfrm>
            <a:off x="4213090" y="4359253"/>
            <a:ext cx="89843" cy="92097"/>
          </a:xfrm>
          <a:custGeom>
            <a:avLst/>
            <a:gdLst>
              <a:gd name="connsiteX0" fmla="*/ 135 w 89843"/>
              <a:gd name="connsiteY0" fmla="*/ 22 h 92097"/>
              <a:gd name="connsiteX1" fmla="*/ 65223 w 89843"/>
              <a:gd name="connsiteY1" fmla="*/ 28597 h 92097"/>
              <a:gd name="connsiteX2" fmla="*/ 89035 w 89843"/>
              <a:gd name="connsiteY2" fmla="*/ 92097 h 92097"/>
              <a:gd name="connsiteX3" fmla="*/ 84273 w 89843"/>
              <a:gd name="connsiteY3" fmla="*/ 28597 h 92097"/>
              <a:gd name="connsiteX4" fmla="*/ 84273 w 89843"/>
              <a:gd name="connsiteY4" fmla="*/ 23835 h 92097"/>
              <a:gd name="connsiteX5" fmla="*/ 135 w 89843"/>
              <a:gd name="connsiteY5" fmla="*/ 22 h 92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843" h="92097">
                <a:moveTo>
                  <a:pt x="135" y="22"/>
                </a:moveTo>
                <a:cubicBezTo>
                  <a:pt x="-3040" y="816"/>
                  <a:pt x="50406" y="13251"/>
                  <a:pt x="65223" y="28597"/>
                </a:cubicBezTo>
                <a:cubicBezTo>
                  <a:pt x="80040" y="43943"/>
                  <a:pt x="85860" y="92097"/>
                  <a:pt x="89035" y="92097"/>
                </a:cubicBezTo>
                <a:cubicBezTo>
                  <a:pt x="92210" y="92097"/>
                  <a:pt x="85067" y="39974"/>
                  <a:pt x="84273" y="28597"/>
                </a:cubicBezTo>
                <a:cubicBezTo>
                  <a:pt x="83479" y="17220"/>
                  <a:pt x="94327" y="28068"/>
                  <a:pt x="84273" y="23835"/>
                </a:cubicBezTo>
                <a:cubicBezTo>
                  <a:pt x="74219" y="19602"/>
                  <a:pt x="3310" y="-772"/>
                  <a:pt x="135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86162C0D-3AD3-4A23-84DA-161B2819DABF}"/>
              </a:ext>
            </a:extLst>
          </p:cNvPr>
          <p:cNvSpPr/>
          <p:nvPr/>
        </p:nvSpPr>
        <p:spPr>
          <a:xfrm>
            <a:off x="3916903" y="4326662"/>
            <a:ext cx="209418" cy="112077"/>
          </a:xfrm>
          <a:custGeom>
            <a:avLst/>
            <a:gdLst>
              <a:gd name="connsiteX0" fmla="*/ 209010 w 209418"/>
              <a:gd name="connsiteY0" fmla="*/ 111988 h 112077"/>
              <a:gd name="connsiteX1" fmla="*/ 153447 w 209418"/>
              <a:gd name="connsiteY1" fmla="*/ 10388 h 112077"/>
              <a:gd name="connsiteX2" fmla="*/ 4222 w 209418"/>
              <a:gd name="connsiteY2" fmla="*/ 2451 h 112077"/>
              <a:gd name="connsiteX3" fmla="*/ 48672 w 209418"/>
              <a:gd name="connsiteY3" fmla="*/ 2451 h 112077"/>
              <a:gd name="connsiteX4" fmla="*/ 129635 w 209418"/>
              <a:gd name="connsiteY4" fmla="*/ 27851 h 112077"/>
              <a:gd name="connsiteX5" fmla="*/ 209010 w 209418"/>
              <a:gd name="connsiteY5" fmla="*/ 111988 h 112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418" h="112077">
                <a:moveTo>
                  <a:pt x="209010" y="111988"/>
                </a:moveTo>
                <a:cubicBezTo>
                  <a:pt x="212979" y="109077"/>
                  <a:pt x="187578" y="28644"/>
                  <a:pt x="153447" y="10388"/>
                </a:cubicBezTo>
                <a:cubicBezTo>
                  <a:pt x="119316" y="-7868"/>
                  <a:pt x="21685" y="3774"/>
                  <a:pt x="4222" y="2451"/>
                </a:cubicBezTo>
                <a:cubicBezTo>
                  <a:pt x="-13241" y="1128"/>
                  <a:pt x="27770" y="-1782"/>
                  <a:pt x="48672" y="2451"/>
                </a:cubicBezTo>
                <a:cubicBezTo>
                  <a:pt x="69574" y="6684"/>
                  <a:pt x="101060" y="9859"/>
                  <a:pt x="129635" y="27851"/>
                </a:cubicBezTo>
                <a:cubicBezTo>
                  <a:pt x="158210" y="45843"/>
                  <a:pt x="205041" y="114899"/>
                  <a:pt x="209010" y="111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7FEFE732-8403-441C-8CD1-D206BB84C500}"/>
              </a:ext>
            </a:extLst>
          </p:cNvPr>
          <p:cNvSpPr/>
          <p:nvPr/>
        </p:nvSpPr>
        <p:spPr>
          <a:xfrm>
            <a:off x="3624756" y="4346511"/>
            <a:ext cx="260175" cy="121783"/>
          </a:xfrm>
          <a:custGeom>
            <a:avLst/>
            <a:gdLst>
              <a:gd name="connsiteX0" fmla="*/ 259857 w 260175"/>
              <a:gd name="connsiteY0" fmla="*/ 64 h 121783"/>
              <a:gd name="connsiteX1" fmla="*/ 96344 w 260175"/>
              <a:gd name="connsiteY1" fmla="*/ 38164 h 121783"/>
              <a:gd name="connsiteX2" fmla="*/ 1094 w 260175"/>
              <a:gd name="connsiteY2" fmla="*/ 120714 h 121783"/>
              <a:gd name="connsiteX3" fmla="*/ 50307 w 260175"/>
              <a:gd name="connsiteY3" fmla="*/ 82614 h 121783"/>
              <a:gd name="connsiteX4" fmla="*/ 136032 w 260175"/>
              <a:gd name="connsiteY4" fmla="*/ 46102 h 121783"/>
              <a:gd name="connsiteX5" fmla="*/ 259857 w 260175"/>
              <a:gd name="connsiteY5" fmla="*/ 64 h 1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175" h="121783">
                <a:moveTo>
                  <a:pt x="259857" y="64"/>
                </a:moveTo>
                <a:cubicBezTo>
                  <a:pt x="253242" y="-1259"/>
                  <a:pt x="139471" y="18056"/>
                  <a:pt x="96344" y="38164"/>
                </a:cubicBezTo>
                <a:cubicBezTo>
                  <a:pt x="53217" y="58272"/>
                  <a:pt x="8767" y="113306"/>
                  <a:pt x="1094" y="120714"/>
                </a:cubicBezTo>
                <a:cubicBezTo>
                  <a:pt x="-6579" y="128122"/>
                  <a:pt x="27817" y="95049"/>
                  <a:pt x="50307" y="82614"/>
                </a:cubicBezTo>
                <a:cubicBezTo>
                  <a:pt x="72797" y="70179"/>
                  <a:pt x="103753" y="58273"/>
                  <a:pt x="136032" y="46102"/>
                </a:cubicBezTo>
                <a:cubicBezTo>
                  <a:pt x="168311" y="33931"/>
                  <a:pt x="266472" y="1387"/>
                  <a:pt x="259857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8200C73F-BF56-4B81-B6BD-B75878966867}"/>
              </a:ext>
            </a:extLst>
          </p:cNvPr>
          <p:cNvSpPr/>
          <p:nvPr/>
        </p:nvSpPr>
        <p:spPr>
          <a:xfrm>
            <a:off x="3515349" y="4458485"/>
            <a:ext cx="164590" cy="186316"/>
          </a:xfrm>
          <a:custGeom>
            <a:avLst/>
            <a:gdLst>
              <a:gd name="connsiteX0" fmla="*/ 164476 w 164590"/>
              <a:gd name="connsiteY0" fmla="*/ 803 h 186316"/>
              <a:gd name="connsiteX1" fmla="*/ 96214 w 164590"/>
              <a:gd name="connsiteY1" fmla="*/ 54778 h 186316"/>
              <a:gd name="connsiteX2" fmla="*/ 2551 w 164590"/>
              <a:gd name="connsiteY2" fmla="*/ 183365 h 186316"/>
              <a:gd name="connsiteX3" fmla="*/ 31126 w 164590"/>
              <a:gd name="connsiteY3" fmla="*/ 135740 h 186316"/>
              <a:gd name="connsiteX4" fmla="*/ 80339 w 164590"/>
              <a:gd name="connsiteY4" fmla="*/ 30965 h 186316"/>
              <a:gd name="connsiteX5" fmla="*/ 164476 w 164590"/>
              <a:gd name="connsiteY5" fmla="*/ 803 h 18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590" h="186316">
                <a:moveTo>
                  <a:pt x="164476" y="803"/>
                </a:moveTo>
                <a:cubicBezTo>
                  <a:pt x="167122" y="4772"/>
                  <a:pt x="123201" y="24351"/>
                  <a:pt x="96214" y="54778"/>
                </a:cubicBezTo>
                <a:cubicBezTo>
                  <a:pt x="69226" y="85205"/>
                  <a:pt x="13399" y="169872"/>
                  <a:pt x="2551" y="183365"/>
                </a:cubicBezTo>
                <a:cubicBezTo>
                  <a:pt x="-8297" y="196858"/>
                  <a:pt x="18161" y="161140"/>
                  <a:pt x="31126" y="135740"/>
                </a:cubicBezTo>
                <a:cubicBezTo>
                  <a:pt x="44091" y="110340"/>
                  <a:pt x="59437" y="54248"/>
                  <a:pt x="80339" y="30965"/>
                </a:cubicBezTo>
                <a:cubicBezTo>
                  <a:pt x="101241" y="7682"/>
                  <a:pt x="161830" y="-3166"/>
                  <a:pt x="164476" y="8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A90D3DF3-6649-4B2C-AD13-9E80B401D4F6}"/>
              </a:ext>
            </a:extLst>
          </p:cNvPr>
          <p:cNvSpPr/>
          <p:nvPr/>
        </p:nvSpPr>
        <p:spPr>
          <a:xfrm>
            <a:off x="3831948" y="4406593"/>
            <a:ext cx="213002" cy="48030"/>
          </a:xfrm>
          <a:custGeom>
            <a:avLst/>
            <a:gdLst>
              <a:gd name="connsiteX0" fmla="*/ 213002 w 213002"/>
              <a:gd name="connsiteY0" fmla="*/ 24120 h 48030"/>
              <a:gd name="connsiteX1" fmla="*/ 63777 w 213002"/>
              <a:gd name="connsiteY1" fmla="*/ 20945 h 48030"/>
              <a:gd name="connsiteX2" fmla="*/ 277 w 213002"/>
              <a:gd name="connsiteY2" fmla="*/ 47932 h 48030"/>
              <a:gd name="connsiteX3" fmla="*/ 41552 w 213002"/>
              <a:gd name="connsiteY3" fmla="*/ 9832 h 48030"/>
              <a:gd name="connsiteX4" fmla="*/ 63777 w 213002"/>
              <a:gd name="connsiteY4" fmla="*/ 307 h 48030"/>
              <a:gd name="connsiteX5" fmla="*/ 213002 w 213002"/>
              <a:gd name="connsiteY5" fmla="*/ 24120 h 4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002" h="48030">
                <a:moveTo>
                  <a:pt x="213002" y="24120"/>
                </a:moveTo>
                <a:cubicBezTo>
                  <a:pt x="213002" y="27560"/>
                  <a:pt x="99231" y="16976"/>
                  <a:pt x="63777" y="20945"/>
                </a:cubicBezTo>
                <a:cubicBezTo>
                  <a:pt x="28323" y="24914"/>
                  <a:pt x="3981" y="49784"/>
                  <a:pt x="277" y="47932"/>
                </a:cubicBezTo>
                <a:cubicBezTo>
                  <a:pt x="-3427" y="46080"/>
                  <a:pt x="30969" y="17769"/>
                  <a:pt x="41552" y="9832"/>
                </a:cubicBezTo>
                <a:cubicBezTo>
                  <a:pt x="52135" y="1895"/>
                  <a:pt x="41817" y="-1016"/>
                  <a:pt x="63777" y="307"/>
                </a:cubicBezTo>
                <a:cubicBezTo>
                  <a:pt x="85737" y="1630"/>
                  <a:pt x="213002" y="20680"/>
                  <a:pt x="213002" y="24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EB830A1D-A06A-423C-9624-30A4AFACF152}"/>
              </a:ext>
            </a:extLst>
          </p:cNvPr>
          <p:cNvSpPr/>
          <p:nvPr/>
        </p:nvSpPr>
        <p:spPr>
          <a:xfrm>
            <a:off x="3702025" y="4476721"/>
            <a:ext cx="212809" cy="60391"/>
          </a:xfrm>
          <a:custGeom>
            <a:avLst/>
            <a:gdLst>
              <a:gd name="connsiteX0" fmla="*/ 212750 w 212809"/>
              <a:gd name="connsiteY0" fmla="*/ 9554 h 60391"/>
              <a:gd name="connsiteX1" fmla="*/ 73050 w 212809"/>
              <a:gd name="connsiteY1" fmla="*/ 19079 h 60391"/>
              <a:gd name="connsiteX2" fmla="*/ 25 w 212809"/>
              <a:gd name="connsiteY2" fmla="*/ 60354 h 60391"/>
              <a:gd name="connsiteX3" fmla="*/ 65113 w 212809"/>
              <a:gd name="connsiteY3" fmla="*/ 11142 h 60391"/>
              <a:gd name="connsiteX4" fmla="*/ 90513 w 212809"/>
              <a:gd name="connsiteY4" fmla="*/ 29 h 60391"/>
              <a:gd name="connsiteX5" fmla="*/ 212750 w 212809"/>
              <a:gd name="connsiteY5" fmla="*/ 9554 h 60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809" h="60391">
                <a:moveTo>
                  <a:pt x="212750" y="9554"/>
                </a:moveTo>
                <a:cubicBezTo>
                  <a:pt x="209839" y="12729"/>
                  <a:pt x="108504" y="10612"/>
                  <a:pt x="73050" y="19079"/>
                </a:cubicBezTo>
                <a:cubicBezTo>
                  <a:pt x="37596" y="27546"/>
                  <a:pt x="1348" y="61677"/>
                  <a:pt x="25" y="60354"/>
                </a:cubicBezTo>
                <a:cubicBezTo>
                  <a:pt x="-1298" y="59031"/>
                  <a:pt x="50032" y="21196"/>
                  <a:pt x="65113" y="11142"/>
                </a:cubicBezTo>
                <a:cubicBezTo>
                  <a:pt x="80194" y="1088"/>
                  <a:pt x="69611" y="-236"/>
                  <a:pt x="90513" y="29"/>
                </a:cubicBezTo>
                <a:cubicBezTo>
                  <a:pt x="111415" y="293"/>
                  <a:pt x="215661" y="6379"/>
                  <a:pt x="212750" y="9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6F1F6CC2-B340-4563-905A-CC70AE78F7B0}"/>
              </a:ext>
            </a:extLst>
          </p:cNvPr>
          <p:cNvSpPr/>
          <p:nvPr/>
        </p:nvSpPr>
        <p:spPr>
          <a:xfrm>
            <a:off x="3538532" y="4533859"/>
            <a:ext cx="223428" cy="108234"/>
          </a:xfrm>
          <a:custGeom>
            <a:avLst/>
            <a:gdLst>
              <a:gd name="connsiteX0" fmla="*/ 6 w 223428"/>
              <a:gd name="connsiteY0" fmla="*/ 107991 h 108234"/>
              <a:gd name="connsiteX1" fmla="*/ 104781 w 223428"/>
              <a:gd name="connsiteY1" fmla="*/ 33379 h 108234"/>
              <a:gd name="connsiteX2" fmla="*/ 222256 w 223428"/>
              <a:gd name="connsiteY2" fmla="*/ 30204 h 108234"/>
              <a:gd name="connsiteX3" fmla="*/ 161931 w 223428"/>
              <a:gd name="connsiteY3" fmla="*/ 11154 h 108234"/>
              <a:gd name="connsiteX4" fmla="*/ 109543 w 223428"/>
              <a:gd name="connsiteY4" fmla="*/ 4804 h 108234"/>
              <a:gd name="connsiteX5" fmla="*/ 6 w 223428"/>
              <a:gd name="connsiteY5" fmla="*/ 107991 h 108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428" h="108234">
                <a:moveTo>
                  <a:pt x="6" y="107991"/>
                </a:moveTo>
                <a:cubicBezTo>
                  <a:pt x="-788" y="112753"/>
                  <a:pt x="67739" y="46344"/>
                  <a:pt x="104781" y="33379"/>
                </a:cubicBezTo>
                <a:cubicBezTo>
                  <a:pt x="141823" y="20414"/>
                  <a:pt x="212731" y="33908"/>
                  <a:pt x="222256" y="30204"/>
                </a:cubicBezTo>
                <a:cubicBezTo>
                  <a:pt x="231781" y="26500"/>
                  <a:pt x="180716" y="15387"/>
                  <a:pt x="161931" y="11154"/>
                </a:cubicBezTo>
                <a:cubicBezTo>
                  <a:pt x="143146" y="6921"/>
                  <a:pt x="131768" y="-7367"/>
                  <a:pt x="109543" y="4804"/>
                </a:cubicBezTo>
                <a:cubicBezTo>
                  <a:pt x="87318" y="16975"/>
                  <a:pt x="800" y="103229"/>
                  <a:pt x="6" y="107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1058259A-3CA0-4537-817A-13E6563D49E1}"/>
              </a:ext>
            </a:extLst>
          </p:cNvPr>
          <p:cNvSpPr/>
          <p:nvPr/>
        </p:nvSpPr>
        <p:spPr>
          <a:xfrm>
            <a:off x="4160810" y="4391822"/>
            <a:ext cx="93594" cy="50682"/>
          </a:xfrm>
          <a:custGeom>
            <a:avLst/>
            <a:gdLst>
              <a:gd name="connsiteX0" fmla="*/ 28 w 93594"/>
              <a:gd name="connsiteY0" fmla="*/ 27778 h 50682"/>
              <a:gd name="connsiteX1" fmla="*/ 84165 w 93594"/>
              <a:gd name="connsiteY1" fmla="*/ 29366 h 50682"/>
              <a:gd name="connsiteX2" fmla="*/ 90515 w 93594"/>
              <a:gd name="connsiteY2" fmla="*/ 50003 h 50682"/>
              <a:gd name="connsiteX3" fmla="*/ 74640 w 93594"/>
              <a:gd name="connsiteY3" fmla="*/ 791 h 50682"/>
              <a:gd name="connsiteX4" fmla="*/ 28 w 93594"/>
              <a:gd name="connsiteY4" fmla="*/ 27778 h 50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594" h="50682">
                <a:moveTo>
                  <a:pt x="28" y="27778"/>
                </a:moveTo>
                <a:cubicBezTo>
                  <a:pt x="1615" y="32540"/>
                  <a:pt x="69084" y="25662"/>
                  <a:pt x="84165" y="29366"/>
                </a:cubicBezTo>
                <a:cubicBezTo>
                  <a:pt x="99246" y="33070"/>
                  <a:pt x="92102" y="54765"/>
                  <a:pt x="90515" y="50003"/>
                </a:cubicBezTo>
                <a:cubicBezTo>
                  <a:pt x="88928" y="45241"/>
                  <a:pt x="86811" y="6612"/>
                  <a:pt x="74640" y="791"/>
                </a:cubicBezTo>
                <a:cubicBezTo>
                  <a:pt x="62469" y="-5030"/>
                  <a:pt x="-1559" y="23016"/>
                  <a:pt x="28" y="27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2FBED6A5-B5E3-4451-BEB9-25A971D272CE}"/>
              </a:ext>
            </a:extLst>
          </p:cNvPr>
          <p:cNvSpPr/>
          <p:nvPr/>
        </p:nvSpPr>
        <p:spPr>
          <a:xfrm>
            <a:off x="4514177" y="4741654"/>
            <a:ext cx="382939" cy="37526"/>
          </a:xfrm>
          <a:custGeom>
            <a:avLst/>
            <a:gdLst>
              <a:gd name="connsiteX0" fmla="*/ 673 w 382939"/>
              <a:gd name="connsiteY0" fmla="*/ 33546 h 37526"/>
              <a:gd name="connsiteX1" fmla="*/ 184823 w 382939"/>
              <a:gd name="connsiteY1" fmla="*/ 33546 h 37526"/>
              <a:gd name="connsiteX2" fmla="*/ 240386 w 382939"/>
              <a:gd name="connsiteY2" fmla="*/ 11321 h 37526"/>
              <a:gd name="connsiteX3" fmla="*/ 381673 w 382939"/>
              <a:gd name="connsiteY3" fmla="*/ 209 h 37526"/>
              <a:gd name="connsiteX4" fmla="*/ 307061 w 382939"/>
              <a:gd name="connsiteY4" fmla="*/ 6559 h 37526"/>
              <a:gd name="connsiteX5" fmla="*/ 257848 w 382939"/>
              <a:gd name="connsiteY5" fmla="*/ 35134 h 37526"/>
              <a:gd name="connsiteX6" fmla="*/ 673 w 382939"/>
              <a:gd name="connsiteY6" fmla="*/ 33546 h 3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939" h="37526">
                <a:moveTo>
                  <a:pt x="673" y="33546"/>
                </a:moveTo>
                <a:cubicBezTo>
                  <a:pt x="-11498" y="33281"/>
                  <a:pt x="144871" y="37250"/>
                  <a:pt x="184823" y="33546"/>
                </a:cubicBezTo>
                <a:cubicBezTo>
                  <a:pt x="224775" y="29842"/>
                  <a:pt x="207578" y="16877"/>
                  <a:pt x="240386" y="11321"/>
                </a:cubicBezTo>
                <a:cubicBezTo>
                  <a:pt x="273194" y="5765"/>
                  <a:pt x="370561" y="1003"/>
                  <a:pt x="381673" y="209"/>
                </a:cubicBezTo>
                <a:cubicBezTo>
                  <a:pt x="392785" y="-585"/>
                  <a:pt x="327698" y="738"/>
                  <a:pt x="307061" y="6559"/>
                </a:cubicBezTo>
                <a:cubicBezTo>
                  <a:pt x="286424" y="12380"/>
                  <a:pt x="302034" y="29049"/>
                  <a:pt x="257848" y="35134"/>
                </a:cubicBezTo>
                <a:cubicBezTo>
                  <a:pt x="213663" y="41219"/>
                  <a:pt x="12844" y="33811"/>
                  <a:pt x="673" y="33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4DE151C5-C650-4806-9248-23F9711FDF62}"/>
              </a:ext>
            </a:extLst>
          </p:cNvPr>
          <p:cNvSpPr/>
          <p:nvPr/>
        </p:nvSpPr>
        <p:spPr>
          <a:xfrm>
            <a:off x="4529138" y="4748213"/>
            <a:ext cx="323087" cy="4762"/>
          </a:xfrm>
          <a:custGeom>
            <a:avLst/>
            <a:gdLst>
              <a:gd name="connsiteX0" fmla="*/ 0 w 323087"/>
              <a:gd name="connsiteY0" fmla="*/ 0 h 4762"/>
              <a:gd name="connsiteX1" fmla="*/ 174625 w 323087"/>
              <a:gd name="connsiteY1" fmla="*/ 0 h 4762"/>
              <a:gd name="connsiteX2" fmla="*/ 322262 w 323087"/>
              <a:gd name="connsiteY2" fmla="*/ 0 h 4762"/>
              <a:gd name="connsiteX3" fmla="*/ 238125 w 323087"/>
              <a:gd name="connsiteY3" fmla="*/ 4762 h 4762"/>
              <a:gd name="connsiteX4" fmla="*/ 0 w 323087"/>
              <a:gd name="connsiteY4" fmla="*/ 0 h 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087" h="4762">
                <a:moveTo>
                  <a:pt x="0" y="0"/>
                </a:moveTo>
                <a:lnTo>
                  <a:pt x="174625" y="0"/>
                </a:lnTo>
                <a:lnTo>
                  <a:pt x="322262" y="0"/>
                </a:lnTo>
                <a:cubicBezTo>
                  <a:pt x="332845" y="794"/>
                  <a:pt x="238125" y="4762"/>
                  <a:pt x="238125" y="4762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963733DC-B28E-4DC7-86A3-E6F387E5DF2A}"/>
              </a:ext>
            </a:extLst>
          </p:cNvPr>
          <p:cNvSpPr/>
          <p:nvPr/>
        </p:nvSpPr>
        <p:spPr>
          <a:xfrm>
            <a:off x="4613886" y="4860891"/>
            <a:ext cx="209130" cy="89151"/>
          </a:xfrm>
          <a:custGeom>
            <a:avLst/>
            <a:gdLst>
              <a:gd name="connsiteX0" fmla="*/ 977 w 209130"/>
              <a:gd name="connsiteY0" fmla="*/ 88934 h 89151"/>
              <a:gd name="connsiteX1" fmla="*/ 93052 w 209130"/>
              <a:gd name="connsiteY1" fmla="*/ 31784 h 89151"/>
              <a:gd name="connsiteX2" fmla="*/ 129564 w 209130"/>
              <a:gd name="connsiteY2" fmla="*/ 31784 h 89151"/>
              <a:gd name="connsiteX3" fmla="*/ 208939 w 209130"/>
              <a:gd name="connsiteY3" fmla="*/ 54009 h 89151"/>
              <a:gd name="connsiteX4" fmla="*/ 148614 w 209130"/>
              <a:gd name="connsiteY4" fmla="*/ 7972 h 89151"/>
              <a:gd name="connsiteX5" fmla="*/ 50189 w 209130"/>
              <a:gd name="connsiteY5" fmla="*/ 7972 h 89151"/>
              <a:gd name="connsiteX6" fmla="*/ 977 w 209130"/>
              <a:gd name="connsiteY6" fmla="*/ 88934 h 89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130" h="89151">
                <a:moveTo>
                  <a:pt x="977" y="88934"/>
                </a:moveTo>
                <a:cubicBezTo>
                  <a:pt x="8121" y="92903"/>
                  <a:pt x="71621" y="41309"/>
                  <a:pt x="93052" y="31784"/>
                </a:cubicBezTo>
                <a:cubicBezTo>
                  <a:pt x="114483" y="22259"/>
                  <a:pt x="110250" y="28080"/>
                  <a:pt x="129564" y="31784"/>
                </a:cubicBezTo>
                <a:cubicBezTo>
                  <a:pt x="148878" y="35488"/>
                  <a:pt x="205764" y="57978"/>
                  <a:pt x="208939" y="54009"/>
                </a:cubicBezTo>
                <a:cubicBezTo>
                  <a:pt x="212114" y="50040"/>
                  <a:pt x="175072" y="15645"/>
                  <a:pt x="148614" y="7972"/>
                </a:cubicBezTo>
                <a:cubicBezTo>
                  <a:pt x="122156" y="299"/>
                  <a:pt x="72943" y="-5257"/>
                  <a:pt x="50189" y="7972"/>
                </a:cubicBezTo>
                <a:cubicBezTo>
                  <a:pt x="27435" y="21201"/>
                  <a:pt x="-6167" y="84965"/>
                  <a:pt x="977" y="88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0291F5B3-21F0-4174-8726-43ECC9393DE6}"/>
              </a:ext>
            </a:extLst>
          </p:cNvPr>
          <p:cNvSpPr/>
          <p:nvPr/>
        </p:nvSpPr>
        <p:spPr>
          <a:xfrm>
            <a:off x="4575058" y="4770432"/>
            <a:ext cx="54892" cy="196105"/>
          </a:xfrm>
          <a:custGeom>
            <a:avLst/>
            <a:gdLst>
              <a:gd name="connsiteX0" fmla="*/ 117 w 54892"/>
              <a:gd name="connsiteY0" fmla="*/ 6 h 196105"/>
              <a:gd name="connsiteX1" fmla="*/ 54092 w 54892"/>
              <a:gd name="connsiteY1" fmla="*/ 104781 h 196105"/>
              <a:gd name="connsiteX2" fmla="*/ 33455 w 54892"/>
              <a:gd name="connsiteY2" fmla="*/ 195268 h 196105"/>
              <a:gd name="connsiteX3" fmla="*/ 47742 w 54892"/>
              <a:gd name="connsiteY3" fmla="*/ 147643 h 196105"/>
              <a:gd name="connsiteX4" fmla="*/ 39805 w 54892"/>
              <a:gd name="connsiteY4" fmla="*/ 109543 h 196105"/>
              <a:gd name="connsiteX5" fmla="*/ 117 w 54892"/>
              <a:gd name="connsiteY5" fmla="*/ 6 h 196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92" h="196105">
                <a:moveTo>
                  <a:pt x="117" y="6"/>
                </a:moveTo>
                <a:cubicBezTo>
                  <a:pt x="2498" y="-788"/>
                  <a:pt x="48536" y="72237"/>
                  <a:pt x="54092" y="104781"/>
                </a:cubicBezTo>
                <a:cubicBezTo>
                  <a:pt x="59648" y="137325"/>
                  <a:pt x="34513" y="188124"/>
                  <a:pt x="33455" y="195268"/>
                </a:cubicBezTo>
                <a:cubicBezTo>
                  <a:pt x="32397" y="202412"/>
                  <a:pt x="46684" y="161930"/>
                  <a:pt x="47742" y="147643"/>
                </a:cubicBezTo>
                <a:cubicBezTo>
                  <a:pt x="48800" y="133356"/>
                  <a:pt x="47478" y="130710"/>
                  <a:pt x="39805" y="109543"/>
                </a:cubicBezTo>
                <a:cubicBezTo>
                  <a:pt x="32132" y="88376"/>
                  <a:pt x="-2264" y="800"/>
                  <a:pt x="117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62AC049E-94C3-467A-BAC5-E9EE83CC2909}"/>
              </a:ext>
            </a:extLst>
          </p:cNvPr>
          <p:cNvSpPr/>
          <p:nvPr/>
        </p:nvSpPr>
        <p:spPr>
          <a:xfrm>
            <a:off x="4543328" y="4792047"/>
            <a:ext cx="69540" cy="192707"/>
          </a:xfrm>
          <a:custGeom>
            <a:avLst/>
            <a:gdLst>
              <a:gd name="connsiteX0" fmla="*/ 97 w 69540"/>
              <a:gd name="connsiteY0" fmla="*/ 616 h 192707"/>
              <a:gd name="connsiteX1" fmla="*/ 47722 w 69540"/>
              <a:gd name="connsiteY1" fmla="*/ 122853 h 192707"/>
              <a:gd name="connsiteX2" fmla="*/ 47722 w 69540"/>
              <a:gd name="connsiteY2" fmla="*/ 192703 h 192707"/>
              <a:gd name="connsiteX3" fmla="*/ 68360 w 69540"/>
              <a:gd name="connsiteY3" fmla="*/ 126028 h 192707"/>
              <a:gd name="connsiteX4" fmla="*/ 62010 w 69540"/>
              <a:gd name="connsiteY4" fmla="*/ 76816 h 192707"/>
              <a:gd name="connsiteX5" fmla="*/ 97 w 69540"/>
              <a:gd name="connsiteY5" fmla="*/ 616 h 19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540" h="192707">
                <a:moveTo>
                  <a:pt x="97" y="616"/>
                </a:moveTo>
                <a:cubicBezTo>
                  <a:pt x="-2284" y="8289"/>
                  <a:pt x="39785" y="90839"/>
                  <a:pt x="47722" y="122853"/>
                </a:cubicBezTo>
                <a:cubicBezTo>
                  <a:pt x="55660" y="154868"/>
                  <a:pt x="44282" y="192174"/>
                  <a:pt x="47722" y="192703"/>
                </a:cubicBezTo>
                <a:cubicBezTo>
                  <a:pt x="51162" y="193232"/>
                  <a:pt x="65979" y="145343"/>
                  <a:pt x="68360" y="126028"/>
                </a:cubicBezTo>
                <a:cubicBezTo>
                  <a:pt x="70741" y="106714"/>
                  <a:pt x="69947" y="94543"/>
                  <a:pt x="62010" y="76816"/>
                </a:cubicBezTo>
                <a:cubicBezTo>
                  <a:pt x="54073" y="59089"/>
                  <a:pt x="2478" y="-7057"/>
                  <a:pt x="97" y="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6B0DDA33-52A7-4FED-AF13-8A45B2134052}"/>
              </a:ext>
            </a:extLst>
          </p:cNvPr>
          <p:cNvSpPr/>
          <p:nvPr/>
        </p:nvSpPr>
        <p:spPr>
          <a:xfrm>
            <a:off x="4525632" y="4806950"/>
            <a:ext cx="66408" cy="260631"/>
          </a:xfrm>
          <a:custGeom>
            <a:avLst/>
            <a:gdLst>
              <a:gd name="connsiteX0" fmla="*/ 331 w 66408"/>
              <a:gd name="connsiteY0" fmla="*/ 0 h 260631"/>
              <a:gd name="connsiteX1" fmla="*/ 38431 w 66408"/>
              <a:gd name="connsiteY1" fmla="*/ 119063 h 260631"/>
              <a:gd name="connsiteX2" fmla="*/ 55893 w 66408"/>
              <a:gd name="connsiteY2" fmla="*/ 185738 h 260631"/>
              <a:gd name="connsiteX3" fmla="*/ 59068 w 66408"/>
              <a:gd name="connsiteY3" fmla="*/ 212725 h 260631"/>
              <a:gd name="connsiteX4" fmla="*/ 40018 w 66408"/>
              <a:gd name="connsiteY4" fmla="*/ 260350 h 260631"/>
              <a:gd name="connsiteX5" fmla="*/ 62243 w 66408"/>
              <a:gd name="connsiteY5" fmla="*/ 188913 h 260631"/>
              <a:gd name="connsiteX6" fmla="*/ 62243 w 66408"/>
              <a:gd name="connsiteY6" fmla="*/ 119063 h 260631"/>
              <a:gd name="connsiteX7" fmla="*/ 331 w 66408"/>
              <a:gd name="connsiteY7" fmla="*/ 0 h 26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408" h="260631">
                <a:moveTo>
                  <a:pt x="331" y="0"/>
                </a:moveTo>
                <a:cubicBezTo>
                  <a:pt x="-3638" y="0"/>
                  <a:pt x="29171" y="88107"/>
                  <a:pt x="38431" y="119063"/>
                </a:cubicBezTo>
                <a:cubicBezTo>
                  <a:pt x="47691" y="150019"/>
                  <a:pt x="52454" y="170128"/>
                  <a:pt x="55893" y="185738"/>
                </a:cubicBezTo>
                <a:cubicBezTo>
                  <a:pt x="59332" y="201348"/>
                  <a:pt x="61714" y="200290"/>
                  <a:pt x="59068" y="212725"/>
                </a:cubicBezTo>
                <a:cubicBezTo>
                  <a:pt x="56422" y="225160"/>
                  <a:pt x="39489" y="264319"/>
                  <a:pt x="40018" y="260350"/>
                </a:cubicBezTo>
                <a:cubicBezTo>
                  <a:pt x="40547" y="256381"/>
                  <a:pt x="58539" y="212461"/>
                  <a:pt x="62243" y="188913"/>
                </a:cubicBezTo>
                <a:cubicBezTo>
                  <a:pt x="65947" y="165365"/>
                  <a:pt x="69387" y="147374"/>
                  <a:pt x="62243" y="119063"/>
                </a:cubicBezTo>
                <a:cubicBezTo>
                  <a:pt x="55099" y="90753"/>
                  <a:pt x="4300" y="0"/>
                  <a:pt x="33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104AC877-E2D1-452D-A8B1-C35C406F7CE3}"/>
              </a:ext>
            </a:extLst>
          </p:cNvPr>
          <p:cNvSpPr/>
          <p:nvPr/>
        </p:nvSpPr>
        <p:spPr>
          <a:xfrm>
            <a:off x="4394148" y="4768832"/>
            <a:ext cx="170570" cy="278036"/>
          </a:xfrm>
          <a:custGeom>
            <a:avLst/>
            <a:gdLst>
              <a:gd name="connsiteX0" fmla="*/ 52 w 170570"/>
              <a:gd name="connsiteY0" fmla="*/ 18 h 278036"/>
              <a:gd name="connsiteX1" fmla="*/ 119115 w 170570"/>
              <a:gd name="connsiteY1" fmla="*/ 77806 h 278036"/>
              <a:gd name="connsiteX2" fmla="*/ 142927 w 170570"/>
              <a:gd name="connsiteY2" fmla="*/ 114318 h 278036"/>
              <a:gd name="connsiteX3" fmla="*/ 160390 w 170570"/>
              <a:gd name="connsiteY3" fmla="*/ 177818 h 278036"/>
              <a:gd name="connsiteX4" fmla="*/ 166740 w 170570"/>
              <a:gd name="connsiteY4" fmla="*/ 277831 h 278036"/>
              <a:gd name="connsiteX5" fmla="*/ 168327 w 170570"/>
              <a:gd name="connsiteY5" fmla="*/ 200043 h 278036"/>
              <a:gd name="connsiteX6" fmla="*/ 134990 w 170570"/>
              <a:gd name="connsiteY6" fmla="*/ 71456 h 278036"/>
              <a:gd name="connsiteX7" fmla="*/ 52 w 170570"/>
              <a:gd name="connsiteY7" fmla="*/ 18 h 27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570" h="278036">
                <a:moveTo>
                  <a:pt x="52" y="18"/>
                </a:moveTo>
                <a:cubicBezTo>
                  <a:pt x="-2594" y="1076"/>
                  <a:pt x="95303" y="58756"/>
                  <a:pt x="119115" y="77806"/>
                </a:cubicBezTo>
                <a:cubicBezTo>
                  <a:pt x="142927" y="96856"/>
                  <a:pt x="136048" y="97650"/>
                  <a:pt x="142927" y="114318"/>
                </a:cubicBezTo>
                <a:cubicBezTo>
                  <a:pt x="149806" y="130986"/>
                  <a:pt x="156421" y="150566"/>
                  <a:pt x="160390" y="177818"/>
                </a:cubicBezTo>
                <a:cubicBezTo>
                  <a:pt x="164359" y="205070"/>
                  <a:pt x="165417" y="274127"/>
                  <a:pt x="166740" y="277831"/>
                </a:cubicBezTo>
                <a:cubicBezTo>
                  <a:pt x="168063" y="281535"/>
                  <a:pt x="173619" y="234439"/>
                  <a:pt x="168327" y="200043"/>
                </a:cubicBezTo>
                <a:cubicBezTo>
                  <a:pt x="163035" y="165647"/>
                  <a:pt x="156950" y="99766"/>
                  <a:pt x="134990" y="71456"/>
                </a:cubicBezTo>
                <a:cubicBezTo>
                  <a:pt x="113030" y="43146"/>
                  <a:pt x="2698" y="-1040"/>
                  <a:pt x="52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4CF2163D-B2F0-477B-9A7F-B11A45005319}"/>
              </a:ext>
            </a:extLst>
          </p:cNvPr>
          <p:cNvSpPr/>
          <p:nvPr/>
        </p:nvSpPr>
        <p:spPr>
          <a:xfrm>
            <a:off x="4397268" y="4805804"/>
            <a:ext cx="136526" cy="302160"/>
          </a:xfrm>
          <a:custGeom>
            <a:avLst/>
            <a:gdLst>
              <a:gd name="connsiteX0" fmla="*/ 107 w 136526"/>
              <a:gd name="connsiteY0" fmla="*/ 1146 h 302160"/>
              <a:gd name="connsiteX1" fmla="*/ 109645 w 136526"/>
              <a:gd name="connsiteY1" fmla="*/ 77346 h 302160"/>
              <a:gd name="connsiteX2" fmla="*/ 120757 w 136526"/>
              <a:gd name="connsiteY2" fmla="*/ 128146 h 302160"/>
              <a:gd name="connsiteX3" fmla="*/ 85832 w 136526"/>
              <a:gd name="connsiteY3" fmla="*/ 299596 h 302160"/>
              <a:gd name="connsiteX4" fmla="*/ 114407 w 136526"/>
              <a:gd name="connsiteY4" fmla="*/ 224984 h 302160"/>
              <a:gd name="connsiteX5" fmla="*/ 131870 w 136526"/>
              <a:gd name="connsiteY5" fmla="*/ 140846 h 302160"/>
              <a:gd name="connsiteX6" fmla="*/ 107 w 136526"/>
              <a:gd name="connsiteY6" fmla="*/ 1146 h 302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526" h="302160">
                <a:moveTo>
                  <a:pt x="107" y="1146"/>
                </a:moveTo>
                <a:cubicBezTo>
                  <a:pt x="-3597" y="-9437"/>
                  <a:pt x="89537" y="56179"/>
                  <a:pt x="109645" y="77346"/>
                </a:cubicBezTo>
                <a:cubicBezTo>
                  <a:pt x="129753" y="98513"/>
                  <a:pt x="124726" y="91104"/>
                  <a:pt x="120757" y="128146"/>
                </a:cubicBezTo>
                <a:cubicBezTo>
                  <a:pt x="116788" y="165188"/>
                  <a:pt x="86890" y="283456"/>
                  <a:pt x="85832" y="299596"/>
                </a:cubicBezTo>
                <a:cubicBezTo>
                  <a:pt x="84774" y="315736"/>
                  <a:pt x="106734" y="251442"/>
                  <a:pt x="114407" y="224984"/>
                </a:cubicBezTo>
                <a:cubicBezTo>
                  <a:pt x="122080" y="198526"/>
                  <a:pt x="146687" y="175507"/>
                  <a:pt x="131870" y="140846"/>
                </a:cubicBezTo>
                <a:cubicBezTo>
                  <a:pt x="117053" y="106185"/>
                  <a:pt x="3811" y="11729"/>
                  <a:pt x="107" y="1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649F4A2B-CA00-4CDE-9950-F4CE1F3C2549}"/>
              </a:ext>
            </a:extLst>
          </p:cNvPr>
          <p:cNvSpPr/>
          <p:nvPr/>
        </p:nvSpPr>
        <p:spPr>
          <a:xfrm>
            <a:off x="4182629" y="4700477"/>
            <a:ext cx="370947" cy="66790"/>
          </a:xfrm>
          <a:custGeom>
            <a:avLst/>
            <a:gdLst>
              <a:gd name="connsiteX0" fmla="*/ 434 w 370947"/>
              <a:gd name="connsiteY0" fmla="*/ 3286 h 66790"/>
              <a:gd name="connsiteX1" fmla="*/ 149659 w 370947"/>
              <a:gd name="connsiteY1" fmla="*/ 6461 h 66790"/>
              <a:gd name="connsiteX2" fmla="*/ 367146 w 370947"/>
              <a:gd name="connsiteY2" fmla="*/ 65198 h 66790"/>
              <a:gd name="connsiteX3" fmla="*/ 281421 w 370947"/>
              <a:gd name="connsiteY3" fmla="*/ 47736 h 66790"/>
              <a:gd name="connsiteX4" fmla="*/ 195696 w 370947"/>
              <a:gd name="connsiteY4" fmla="*/ 22336 h 66790"/>
              <a:gd name="connsiteX5" fmla="*/ 434 w 370947"/>
              <a:gd name="connsiteY5" fmla="*/ 3286 h 66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947" h="66790">
                <a:moveTo>
                  <a:pt x="434" y="3286"/>
                </a:moveTo>
                <a:cubicBezTo>
                  <a:pt x="-7239" y="640"/>
                  <a:pt x="88540" y="-3858"/>
                  <a:pt x="149659" y="6461"/>
                </a:cubicBezTo>
                <a:cubicBezTo>
                  <a:pt x="210778" y="16780"/>
                  <a:pt x="345186" y="58319"/>
                  <a:pt x="367146" y="65198"/>
                </a:cubicBezTo>
                <a:cubicBezTo>
                  <a:pt x="389106" y="72077"/>
                  <a:pt x="309996" y="54880"/>
                  <a:pt x="281421" y="47736"/>
                </a:cubicBezTo>
                <a:cubicBezTo>
                  <a:pt x="252846" y="40592"/>
                  <a:pt x="236971" y="32126"/>
                  <a:pt x="195696" y="22336"/>
                </a:cubicBezTo>
                <a:cubicBezTo>
                  <a:pt x="154421" y="12546"/>
                  <a:pt x="8107" y="5932"/>
                  <a:pt x="434" y="3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2BE57CC5-5859-46C1-BB06-B08C7AADA97F}"/>
              </a:ext>
            </a:extLst>
          </p:cNvPr>
          <p:cNvSpPr/>
          <p:nvPr/>
        </p:nvSpPr>
        <p:spPr>
          <a:xfrm>
            <a:off x="4184650" y="4727575"/>
            <a:ext cx="344287" cy="65114"/>
          </a:xfrm>
          <a:custGeom>
            <a:avLst/>
            <a:gdLst>
              <a:gd name="connsiteX0" fmla="*/ 0 w 344287"/>
              <a:gd name="connsiteY0" fmla="*/ 0 h 65114"/>
              <a:gd name="connsiteX1" fmla="*/ 222250 w 344287"/>
              <a:gd name="connsiteY1" fmla="*/ 38100 h 65114"/>
              <a:gd name="connsiteX2" fmla="*/ 342900 w 344287"/>
              <a:gd name="connsiteY2" fmla="*/ 65088 h 65114"/>
              <a:gd name="connsiteX3" fmla="*/ 282575 w 344287"/>
              <a:gd name="connsiteY3" fmla="*/ 33338 h 65114"/>
              <a:gd name="connsiteX4" fmla="*/ 203200 w 344287"/>
              <a:gd name="connsiteY4" fmla="*/ 22225 h 65114"/>
              <a:gd name="connsiteX5" fmla="*/ 0 w 344287"/>
              <a:gd name="connsiteY5" fmla="*/ 0 h 6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287" h="65114">
                <a:moveTo>
                  <a:pt x="0" y="0"/>
                </a:moveTo>
                <a:lnTo>
                  <a:pt x="222250" y="38100"/>
                </a:lnTo>
                <a:cubicBezTo>
                  <a:pt x="279400" y="48948"/>
                  <a:pt x="332846" y="65882"/>
                  <a:pt x="342900" y="65088"/>
                </a:cubicBezTo>
                <a:cubicBezTo>
                  <a:pt x="352954" y="64294"/>
                  <a:pt x="305858" y="40482"/>
                  <a:pt x="282575" y="33338"/>
                </a:cubicBezTo>
                <a:cubicBezTo>
                  <a:pt x="259292" y="26194"/>
                  <a:pt x="203200" y="22225"/>
                  <a:pt x="203200" y="222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957ABBF9-C8EF-4408-9575-23450A2AE0E2}"/>
              </a:ext>
            </a:extLst>
          </p:cNvPr>
          <p:cNvSpPr/>
          <p:nvPr/>
        </p:nvSpPr>
        <p:spPr>
          <a:xfrm>
            <a:off x="3950420" y="4764686"/>
            <a:ext cx="453354" cy="35914"/>
          </a:xfrm>
          <a:custGeom>
            <a:avLst/>
            <a:gdLst>
              <a:gd name="connsiteX0" fmla="*/ 2455 w 453354"/>
              <a:gd name="connsiteY0" fmla="*/ 4164 h 35914"/>
              <a:gd name="connsiteX1" fmla="*/ 218355 w 453354"/>
              <a:gd name="connsiteY1" fmla="*/ 2577 h 35914"/>
              <a:gd name="connsiteX2" fmla="*/ 445368 w 453354"/>
              <a:gd name="connsiteY2" fmla="*/ 35914 h 35914"/>
              <a:gd name="connsiteX3" fmla="*/ 365993 w 453354"/>
              <a:gd name="connsiteY3" fmla="*/ 2577 h 35914"/>
              <a:gd name="connsiteX4" fmla="*/ 2455 w 453354"/>
              <a:gd name="connsiteY4" fmla="*/ 4164 h 35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354" h="35914">
                <a:moveTo>
                  <a:pt x="2455" y="4164"/>
                </a:moveTo>
                <a:cubicBezTo>
                  <a:pt x="-22151" y="4164"/>
                  <a:pt x="144536" y="-2715"/>
                  <a:pt x="218355" y="2577"/>
                </a:cubicBezTo>
                <a:cubicBezTo>
                  <a:pt x="292174" y="7869"/>
                  <a:pt x="420762" y="35914"/>
                  <a:pt x="445368" y="35914"/>
                </a:cubicBezTo>
                <a:cubicBezTo>
                  <a:pt x="469974" y="35914"/>
                  <a:pt x="436108" y="9191"/>
                  <a:pt x="365993" y="2577"/>
                </a:cubicBezTo>
                <a:cubicBezTo>
                  <a:pt x="295878" y="-4037"/>
                  <a:pt x="27061" y="4164"/>
                  <a:pt x="2455" y="4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F988508E-3ABD-42BA-85A2-168F1C4CC949}"/>
              </a:ext>
            </a:extLst>
          </p:cNvPr>
          <p:cNvSpPr/>
          <p:nvPr/>
        </p:nvSpPr>
        <p:spPr>
          <a:xfrm>
            <a:off x="3935394" y="4722388"/>
            <a:ext cx="285948" cy="10478"/>
          </a:xfrm>
          <a:custGeom>
            <a:avLst/>
            <a:gdLst>
              <a:gd name="connsiteX0" fmla="*/ 19 w 285948"/>
              <a:gd name="connsiteY0" fmla="*/ 425 h 10478"/>
              <a:gd name="connsiteX1" fmla="*/ 223856 w 285948"/>
              <a:gd name="connsiteY1" fmla="*/ 2012 h 10478"/>
              <a:gd name="connsiteX2" fmla="*/ 285769 w 285948"/>
              <a:gd name="connsiteY2" fmla="*/ 9950 h 10478"/>
              <a:gd name="connsiteX3" fmla="*/ 211156 w 285948"/>
              <a:gd name="connsiteY3" fmla="*/ 8362 h 10478"/>
              <a:gd name="connsiteX4" fmla="*/ 19 w 285948"/>
              <a:gd name="connsiteY4" fmla="*/ 425 h 10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948" h="10478">
                <a:moveTo>
                  <a:pt x="19" y="425"/>
                </a:moveTo>
                <a:cubicBezTo>
                  <a:pt x="2136" y="-633"/>
                  <a:pt x="176231" y="425"/>
                  <a:pt x="223856" y="2012"/>
                </a:cubicBezTo>
                <a:cubicBezTo>
                  <a:pt x="271481" y="3599"/>
                  <a:pt x="287886" y="8892"/>
                  <a:pt x="285769" y="9950"/>
                </a:cubicBezTo>
                <a:cubicBezTo>
                  <a:pt x="283652" y="11008"/>
                  <a:pt x="254548" y="10479"/>
                  <a:pt x="211156" y="8362"/>
                </a:cubicBezTo>
                <a:cubicBezTo>
                  <a:pt x="167764" y="6245"/>
                  <a:pt x="-2098" y="1483"/>
                  <a:pt x="19" y="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5158DA96-5E04-494A-86AE-BAB3664913DD}"/>
              </a:ext>
            </a:extLst>
          </p:cNvPr>
          <p:cNvSpPr/>
          <p:nvPr/>
        </p:nvSpPr>
        <p:spPr>
          <a:xfrm>
            <a:off x="3784574" y="4684707"/>
            <a:ext cx="423948" cy="9537"/>
          </a:xfrm>
          <a:custGeom>
            <a:avLst/>
            <a:gdLst>
              <a:gd name="connsiteX0" fmla="*/ 26 w 423948"/>
              <a:gd name="connsiteY0" fmla="*/ 9531 h 9537"/>
              <a:gd name="connsiteX1" fmla="*/ 304826 w 423948"/>
              <a:gd name="connsiteY1" fmla="*/ 6 h 9537"/>
              <a:gd name="connsiteX2" fmla="*/ 423889 w 423948"/>
              <a:gd name="connsiteY2" fmla="*/ 7943 h 9537"/>
              <a:gd name="connsiteX3" fmla="*/ 322289 w 423948"/>
              <a:gd name="connsiteY3" fmla="*/ 1593 h 9537"/>
              <a:gd name="connsiteX4" fmla="*/ 26 w 423948"/>
              <a:gd name="connsiteY4" fmla="*/ 9531 h 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3948" h="9537">
                <a:moveTo>
                  <a:pt x="26" y="9531"/>
                </a:moveTo>
                <a:cubicBezTo>
                  <a:pt x="-2884" y="9267"/>
                  <a:pt x="234182" y="271"/>
                  <a:pt x="304826" y="6"/>
                </a:cubicBezTo>
                <a:cubicBezTo>
                  <a:pt x="375470" y="-259"/>
                  <a:pt x="423889" y="7943"/>
                  <a:pt x="423889" y="7943"/>
                </a:cubicBezTo>
                <a:cubicBezTo>
                  <a:pt x="426799" y="8207"/>
                  <a:pt x="322289" y="1593"/>
                  <a:pt x="322289" y="1593"/>
                </a:cubicBezTo>
                <a:cubicBezTo>
                  <a:pt x="251910" y="1329"/>
                  <a:pt x="2936" y="9795"/>
                  <a:pt x="26" y="9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5F074411-3BED-453E-BA3C-B9F7C3E1C690}"/>
              </a:ext>
            </a:extLst>
          </p:cNvPr>
          <p:cNvSpPr/>
          <p:nvPr/>
        </p:nvSpPr>
        <p:spPr>
          <a:xfrm>
            <a:off x="3779818" y="4679950"/>
            <a:ext cx="428179" cy="22166"/>
          </a:xfrm>
          <a:custGeom>
            <a:avLst/>
            <a:gdLst>
              <a:gd name="connsiteX0" fmla="*/ 20 w 428179"/>
              <a:gd name="connsiteY0" fmla="*/ 20638 h 22166"/>
              <a:gd name="connsiteX1" fmla="*/ 269895 w 428179"/>
              <a:gd name="connsiteY1" fmla="*/ 20638 h 22166"/>
              <a:gd name="connsiteX2" fmla="*/ 427057 w 428179"/>
              <a:gd name="connsiteY2" fmla="*/ 20638 h 22166"/>
              <a:gd name="connsiteX3" fmla="*/ 344507 w 428179"/>
              <a:gd name="connsiteY3" fmla="*/ 9525 h 22166"/>
              <a:gd name="connsiteX4" fmla="*/ 255607 w 428179"/>
              <a:gd name="connsiteY4" fmla="*/ 0 h 22166"/>
              <a:gd name="connsiteX5" fmla="*/ 20 w 428179"/>
              <a:gd name="connsiteY5" fmla="*/ 20638 h 22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179" h="22166">
                <a:moveTo>
                  <a:pt x="20" y="20638"/>
                </a:moveTo>
                <a:cubicBezTo>
                  <a:pt x="2401" y="24078"/>
                  <a:pt x="269895" y="20638"/>
                  <a:pt x="269895" y="20638"/>
                </a:cubicBezTo>
                <a:cubicBezTo>
                  <a:pt x="341068" y="20638"/>
                  <a:pt x="414622" y="22490"/>
                  <a:pt x="427057" y="20638"/>
                </a:cubicBezTo>
                <a:cubicBezTo>
                  <a:pt x="439492" y="18786"/>
                  <a:pt x="344507" y="9525"/>
                  <a:pt x="344507" y="9525"/>
                </a:cubicBezTo>
                <a:cubicBezTo>
                  <a:pt x="315932" y="6085"/>
                  <a:pt x="308788" y="0"/>
                  <a:pt x="255607" y="0"/>
                </a:cubicBezTo>
                <a:cubicBezTo>
                  <a:pt x="202426" y="0"/>
                  <a:pt x="-2361" y="17198"/>
                  <a:pt x="20" y="20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9836399C-6F97-4D3E-97E2-E6D989F8AA7A}"/>
              </a:ext>
            </a:extLst>
          </p:cNvPr>
          <p:cNvSpPr/>
          <p:nvPr/>
        </p:nvSpPr>
        <p:spPr>
          <a:xfrm>
            <a:off x="3733349" y="4713119"/>
            <a:ext cx="355162" cy="41485"/>
          </a:xfrm>
          <a:custGeom>
            <a:avLst/>
            <a:gdLst>
              <a:gd name="connsiteX0" fmla="*/ 451 w 355162"/>
              <a:gd name="connsiteY0" fmla="*/ 41444 h 41485"/>
              <a:gd name="connsiteX1" fmla="*/ 178251 w 355162"/>
              <a:gd name="connsiteY1" fmla="*/ 16044 h 41485"/>
              <a:gd name="connsiteX2" fmla="*/ 354464 w 355162"/>
              <a:gd name="connsiteY2" fmla="*/ 169 h 41485"/>
              <a:gd name="connsiteX3" fmla="*/ 232226 w 355162"/>
              <a:gd name="connsiteY3" fmla="*/ 9694 h 41485"/>
              <a:gd name="connsiteX4" fmla="*/ 451 w 355162"/>
              <a:gd name="connsiteY4" fmla="*/ 41444 h 4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5162" h="41485">
                <a:moveTo>
                  <a:pt x="451" y="41444"/>
                </a:moveTo>
                <a:cubicBezTo>
                  <a:pt x="-8545" y="42502"/>
                  <a:pt x="119249" y="22923"/>
                  <a:pt x="178251" y="16044"/>
                </a:cubicBezTo>
                <a:cubicBezTo>
                  <a:pt x="237253" y="9165"/>
                  <a:pt x="345468" y="1227"/>
                  <a:pt x="354464" y="169"/>
                </a:cubicBezTo>
                <a:cubicBezTo>
                  <a:pt x="363460" y="-889"/>
                  <a:pt x="283555" y="3080"/>
                  <a:pt x="232226" y="9694"/>
                </a:cubicBezTo>
                <a:lnTo>
                  <a:pt x="451" y="4144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97088565-9FB2-4D79-AACD-F60C72A823A0}"/>
              </a:ext>
            </a:extLst>
          </p:cNvPr>
          <p:cNvSpPr/>
          <p:nvPr/>
        </p:nvSpPr>
        <p:spPr>
          <a:xfrm>
            <a:off x="3736794" y="4760348"/>
            <a:ext cx="387775" cy="35690"/>
          </a:xfrm>
          <a:custGeom>
            <a:avLst/>
            <a:gdLst>
              <a:gd name="connsiteX0" fmla="*/ 1769 w 387775"/>
              <a:gd name="connsiteY0" fmla="*/ 35490 h 35690"/>
              <a:gd name="connsiteX1" fmla="*/ 282756 w 387775"/>
              <a:gd name="connsiteY1" fmla="*/ 14852 h 35690"/>
              <a:gd name="connsiteX2" fmla="*/ 384356 w 387775"/>
              <a:gd name="connsiteY2" fmla="*/ 14852 h 35690"/>
              <a:gd name="connsiteX3" fmla="*/ 174806 w 387775"/>
              <a:gd name="connsiteY3" fmla="*/ 565 h 35690"/>
              <a:gd name="connsiteX4" fmla="*/ 1769 w 387775"/>
              <a:gd name="connsiteY4" fmla="*/ 35490 h 3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775" h="35690">
                <a:moveTo>
                  <a:pt x="1769" y="35490"/>
                </a:moveTo>
                <a:cubicBezTo>
                  <a:pt x="19761" y="37871"/>
                  <a:pt x="218991" y="18292"/>
                  <a:pt x="282756" y="14852"/>
                </a:cubicBezTo>
                <a:cubicBezTo>
                  <a:pt x="346521" y="11412"/>
                  <a:pt x="402348" y="17233"/>
                  <a:pt x="384356" y="14852"/>
                </a:cubicBezTo>
                <a:cubicBezTo>
                  <a:pt x="366364" y="12471"/>
                  <a:pt x="242275" y="-3139"/>
                  <a:pt x="174806" y="565"/>
                </a:cubicBezTo>
                <a:cubicBezTo>
                  <a:pt x="107337" y="4269"/>
                  <a:pt x="-16223" y="33109"/>
                  <a:pt x="1769" y="35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94F854C7-1ED2-4F8C-8076-85BD24D1840C}"/>
              </a:ext>
            </a:extLst>
          </p:cNvPr>
          <p:cNvSpPr/>
          <p:nvPr/>
        </p:nvSpPr>
        <p:spPr>
          <a:xfrm>
            <a:off x="3270854" y="4698658"/>
            <a:ext cx="544836" cy="105601"/>
          </a:xfrm>
          <a:custGeom>
            <a:avLst/>
            <a:gdLst>
              <a:gd name="connsiteX0" fmla="*/ 2571 w 544836"/>
              <a:gd name="connsiteY0" fmla="*/ 105117 h 105601"/>
              <a:gd name="connsiteX1" fmla="*/ 221646 w 544836"/>
              <a:gd name="connsiteY1" fmla="*/ 54317 h 105601"/>
              <a:gd name="connsiteX2" fmla="*/ 537559 w 544836"/>
              <a:gd name="connsiteY2" fmla="*/ 5105 h 105601"/>
              <a:gd name="connsiteX3" fmla="*/ 437546 w 544836"/>
              <a:gd name="connsiteY3" fmla="*/ 3517 h 105601"/>
              <a:gd name="connsiteX4" fmla="*/ 367696 w 544836"/>
              <a:gd name="connsiteY4" fmla="*/ 22567 h 105601"/>
              <a:gd name="connsiteX5" fmla="*/ 2571 w 544836"/>
              <a:gd name="connsiteY5" fmla="*/ 105117 h 105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836" h="105601">
                <a:moveTo>
                  <a:pt x="2571" y="105117"/>
                </a:moveTo>
                <a:cubicBezTo>
                  <a:pt x="-21771" y="110409"/>
                  <a:pt x="132481" y="70986"/>
                  <a:pt x="221646" y="54317"/>
                </a:cubicBezTo>
                <a:cubicBezTo>
                  <a:pt x="310811" y="37648"/>
                  <a:pt x="501576" y="13572"/>
                  <a:pt x="537559" y="5105"/>
                </a:cubicBezTo>
                <a:cubicBezTo>
                  <a:pt x="573542" y="-3362"/>
                  <a:pt x="465857" y="607"/>
                  <a:pt x="437546" y="3517"/>
                </a:cubicBezTo>
                <a:cubicBezTo>
                  <a:pt x="409235" y="6427"/>
                  <a:pt x="438075" y="7750"/>
                  <a:pt x="367696" y="22567"/>
                </a:cubicBezTo>
                <a:cubicBezTo>
                  <a:pt x="297317" y="37384"/>
                  <a:pt x="26913" y="99825"/>
                  <a:pt x="2571" y="105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BD78BBF5-F745-49C8-9CFB-84EED6C4883E}"/>
              </a:ext>
            </a:extLst>
          </p:cNvPr>
          <p:cNvSpPr/>
          <p:nvPr/>
        </p:nvSpPr>
        <p:spPr>
          <a:xfrm>
            <a:off x="3279138" y="4725322"/>
            <a:ext cx="587815" cy="170536"/>
          </a:xfrm>
          <a:custGeom>
            <a:avLst/>
            <a:gdLst>
              <a:gd name="connsiteX0" fmla="*/ 583250 w 587815"/>
              <a:gd name="connsiteY0" fmla="*/ 2253 h 170536"/>
              <a:gd name="connsiteX1" fmla="*/ 307025 w 587815"/>
              <a:gd name="connsiteY1" fmla="*/ 27653 h 170536"/>
              <a:gd name="connsiteX2" fmla="*/ 29212 w 587815"/>
              <a:gd name="connsiteY2" fmla="*/ 81628 h 170536"/>
              <a:gd name="connsiteX3" fmla="*/ 11750 w 587815"/>
              <a:gd name="connsiteY3" fmla="*/ 97503 h 170536"/>
              <a:gd name="connsiteX4" fmla="*/ 59375 w 587815"/>
              <a:gd name="connsiteY4" fmla="*/ 170528 h 170536"/>
              <a:gd name="connsiteX5" fmla="*/ 37150 w 587815"/>
              <a:gd name="connsiteY5" fmla="*/ 102266 h 170536"/>
              <a:gd name="connsiteX6" fmla="*/ 72075 w 587815"/>
              <a:gd name="connsiteY6" fmla="*/ 83216 h 170536"/>
              <a:gd name="connsiteX7" fmla="*/ 583250 w 587815"/>
              <a:gd name="connsiteY7" fmla="*/ 2253 h 170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7815" h="170536">
                <a:moveTo>
                  <a:pt x="583250" y="2253"/>
                </a:moveTo>
                <a:cubicBezTo>
                  <a:pt x="622408" y="-7008"/>
                  <a:pt x="399365" y="14424"/>
                  <a:pt x="307025" y="27653"/>
                </a:cubicBezTo>
                <a:cubicBezTo>
                  <a:pt x="214685" y="40882"/>
                  <a:pt x="78424" y="69986"/>
                  <a:pt x="29212" y="81628"/>
                </a:cubicBezTo>
                <a:cubicBezTo>
                  <a:pt x="-20001" y="93270"/>
                  <a:pt x="6723" y="82687"/>
                  <a:pt x="11750" y="97503"/>
                </a:cubicBezTo>
                <a:cubicBezTo>
                  <a:pt x="16777" y="112319"/>
                  <a:pt x="55142" y="169734"/>
                  <a:pt x="59375" y="170528"/>
                </a:cubicBezTo>
                <a:cubicBezTo>
                  <a:pt x="63608" y="171322"/>
                  <a:pt x="35033" y="116818"/>
                  <a:pt x="37150" y="102266"/>
                </a:cubicBezTo>
                <a:cubicBezTo>
                  <a:pt x="39267" y="87714"/>
                  <a:pt x="-16031" y="99620"/>
                  <a:pt x="72075" y="83216"/>
                </a:cubicBezTo>
                <a:cubicBezTo>
                  <a:pt x="160181" y="66812"/>
                  <a:pt x="544092" y="11514"/>
                  <a:pt x="583250" y="2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E89B3246-387C-4B11-B3B7-B93A1A7BFE17}"/>
              </a:ext>
            </a:extLst>
          </p:cNvPr>
          <p:cNvSpPr/>
          <p:nvPr/>
        </p:nvSpPr>
        <p:spPr>
          <a:xfrm>
            <a:off x="3236906" y="4794148"/>
            <a:ext cx="57489" cy="187480"/>
          </a:xfrm>
          <a:custGeom>
            <a:avLst/>
            <a:gdLst>
              <a:gd name="connsiteX0" fmla="*/ 57157 w 57489"/>
              <a:gd name="connsiteY0" fmla="*/ 102 h 187480"/>
              <a:gd name="connsiteX1" fmla="*/ 23819 w 57489"/>
              <a:gd name="connsiteY1" fmla="*/ 68365 h 187480"/>
              <a:gd name="connsiteX2" fmla="*/ 30169 w 57489"/>
              <a:gd name="connsiteY2" fmla="*/ 187427 h 187480"/>
              <a:gd name="connsiteX3" fmla="*/ 7 w 57489"/>
              <a:gd name="connsiteY3" fmla="*/ 82652 h 187480"/>
              <a:gd name="connsiteX4" fmla="*/ 57157 w 57489"/>
              <a:gd name="connsiteY4" fmla="*/ 102 h 187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89" h="187480">
                <a:moveTo>
                  <a:pt x="57157" y="102"/>
                </a:moveTo>
                <a:cubicBezTo>
                  <a:pt x="61126" y="-2279"/>
                  <a:pt x="28317" y="37144"/>
                  <a:pt x="23819" y="68365"/>
                </a:cubicBezTo>
                <a:cubicBezTo>
                  <a:pt x="19321" y="99586"/>
                  <a:pt x="34138" y="185046"/>
                  <a:pt x="30169" y="187427"/>
                </a:cubicBezTo>
                <a:cubicBezTo>
                  <a:pt x="26200" y="189808"/>
                  <a:pt x="-522" y="112285"/>
                  <a:pt x="7" y="82652"/>
                </a:cubicBezTo>
                <a:cubicBezTo>
                  <a:pt x="536" y="53019"/>
                  <a:pt x="53188" y="2483"/>
                  <a:pt x="57157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D74FDBD4-8177-4502-9CD2-6B127B67A246}"/>
              </a:ext>
            </a:extLst>
          </p:cNvPr>
          <p:cNvSpPr/>
          <p:nvPr/>
        </p:nvSpPr>
        <p:spPr>
          <a:xfrm>
            <a:off x="3283960" y="4810964"/>
            <a:ext cx="26095" cy="164347"/>
          </a:xfrm>
          <a:custGeom>
            <a:avLst/>
            <a:gdLst>
              <a:gd name="connsiteX0" fmla="*/ 11690 w 26095"/>
              <a:gd name="connsiteY0" fmla="*/ 749 h 164347"/>
              <a:gd name="connsiteX1" fmla="*/ 10103 w 26095"/>
              <a:gd name="connsiteY1" fmla="*/ 59486 h 164347"/>
              <a:gd name="connsiteX2" fmla="*/ 25978 w 26095"/>
              <a:gd name="connsiteY2" fmla="*/ 161086 h 164347"/>
              <a:gd name="connsiteX3" fmla="*/ 16453 w 26095"/>
              <a:gd name="connsiteY3" fmla="*/ 135686 h 164347"/>
              <a:gd name="connsiteX4" fmla="*/ 578 w 26095"/>
              <a:gd name="connsiteY4" fmla="*/ 99174 h 164347"/>
              <a:gd name="connsiteX5" fmla="*/ 11690 w 26095"/>
              <a:gd name="connsiteY5" fmla="*/ 749 h 164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95" h="164347">
                <a:moveTo>
                  <a:pt x="11690" y="749"/>
                </a:moveTo>
                <a:cubicBezTo>
                  <a:pt x="13277" y="-5866"/>
                  <a:pt x="7722" y="32763"/>
                  <a:pt x="10103" y="59486"/>
                </a:cubicBezTo>
                <a:cubicBezTo>
                  <a:pt x="12484" y="86209"/>
                  <a:pt x="24920" y="148386"/>
                  <a:pt x="25978" y="161086"/>
                </a:cubicBezTo>
                <a:cubicBezTo>
                  <a:pt x="27036" y="173786"/>
                  <a:pt x="20686" y="146005"/>
                  <a:pt x="16453" y="135686"/>
                </a:cubicBezTo>
                <a:cubicBezTo>
                  <a:pt x="12220" y="125367"/>
                  <a:pt x="4018" y="115313"/>
                  <a:pt x="578" y="99174"/>
                </a:cubicBezTo>
                <a:cubicBezTo>
                  <a:pt x="-2862" y="83035"/>
                  <a:pt x="10103" y="7364"/>
                  <a:pt x="11690" y="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CB6CD9BD-788D-45B0-AB23-74FFD9AE5E10}"/>
              </a:ext>
            </a:extLst>
          </p:cNvPr>
          <p:cNvSpPr/>
          <p:nvPr/>
        </p:nvSpPr>
        <p:spPr>
          <a:xfrm>
            <a:off x="3429263" y="4779887"/>
            <a:ext cx="163720" cy="250257"/>
          </a:xfrm>
          <a:custGeom>
            <a:avLst/>
            <a:gdLst>
              <a:gd name="connsiteX0" fmla="*/ 163250 w 163720"/>
              <a:gd name="connsiteY0" fmla="*/ 76 h 250257"/>
              <a:gd name="connsiteX1" fmla="*/ 55300 w 163720"/>
              <a:gd name="connsiteY1" fmla="*/ 54051 h 250257"/>
              <a:gd name="connsiteX2" fmla="*/ 36250 w 163720"/>
              <a:gd name="connsiteY2" fmla="*/ 82626 h 250257"/>
              <a:gd name="connsiteX3" fmla="*/ 12437 w 163720"/>
              <a:gd name="connsiteY3" fmla="*/ 247726 h 250257"/>
              <a:gd name="connsiteX4" fmla="*/ 14025 w 163720"/>
              <a:gd name="connsiteY4" fmla="*/ 174701 h 250257"/>
              <a:gd name="connsiteX5" fmla="*/ 7675 w 163720"/>
              <a:gd name="connsiteY5" fmla="*/ 66751 h 250257"/>
              <a:gd name="connsiteX6" fmla="*/ 163250 w 163720"/>
              <a:gd name="connsiteY6" fmla="*/ 76 h 250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720" h="250257">
                <a:moveTo>
                  <a:pt x="163250" y="76"/>
                </a:moveTo>
                <a:cubicBezTo>
                  <a:pt x="171187" y="-2041"/>
                  <a:pt x="76467" y="40293"/>
                  <a:pt x="55300" y="54051"/>
                </a:cubicBezTo>
                <a:cubicBezTo>
                  <a:pt x="34133" y="67809"/>
                  <a:pt x="43394" y="50347"/>
                  <a:pt x="36250" y="82626"/>
                </a:cubicBezTo>
                <a:cubicBezTo>
                  <a:pt x="29106" y="114905"/>
                  <a:pt x="16141" y="232380"/>
                  <a:pt x="12437" y="247726"/>
                </a:cubicBezTo>
                <a:cubicBezTo>
                  <a:pt x="8733" y="263072"/>
                  <a:pt x="14819" y="204863"/>
                  <a:pt x="14025" y="174701"/>
                </a:cubicBezTo>
                <a:cubicBezTo>
                  <a:pt x="13231" y="144539"/>
                  <a:pt x="-12433" y="94268"/>
                  <a:pt x="7675" y="66751"/>
                </a:cubicBezTo>
                <a:cubicBezTo>
                  <a:pt x="27783" y="39234"/>
                  <a:pt x="155313" y="2193"/>
                  <a:pt x="163250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FC6CD5C1-B2B9-4827-85D1-E7DC5F53DF26}"/>
              </a:ext>
            </a:extLst>
          </p:cNvPr>
          <p:cNvSpPr/>
          <p:nvPr/>
        </p:nvSpPr>
        <p:spPr>
          <a:xfrm>
            <a:off x="3458048" y="4789388"/>
            <a:ext cx="206158" cy="144621"/>
          </a:xfrm>
          <a:custGeom>
            <a:avLst/>
            <a:gdLst>
              <a:gd name="connsiteX0" fmla="*/ 205902 w 206158"/>
              <a:gd name="connsiteY0" fmla="*/ 100 h 144621"/>
              <a:gd name="connsiteX1" fmla="*/ 50327 w 206158"/>
              <a:gd name="connsiteY1" fmla="*/ 63600 h 144621"/>
              <a:gd name="connsiteX2" fmla="*/ 32865 w 206158"/>
              <a:gd name="connsiteY2" fmla="*/ 95350 h 144621"/>
              <a:gd name="connsiteX3" fmla="*/ 18577 w 206158"/>
              <a:gd name="connsiteY3" fmla="*/ 144562 h 144621"/>
              <a:gd name="connsiteX4" fmla="*/ 18577 w 206158"/>
              <a:gd name="connsiteY4" fmla="*/ 104875 h 144621"/>
              <a:gd name="connsiteX5" fmla="*/ 9052 w 206158"/>
              <a:gd name="connsiteY5" fmla="*/ 79475 h 144621"/>
              <a:gd name="connsiteX6" fmla="*/ 205902 w 206158"/>
              <a:gd name="connsiteY6" fmla="*/ 100 h 144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158" h="144621">
                <a:moveTo>
                  <a:pt x="205902" y="100"/>
                </a:moveTo>
                <a:cubicBezTo>
                  <a:pt x="212781" y="-2546"/>
                  <a:pt x="79166" y="47725"/>
                  <a:pt x="50327" y="63600"/>
                </a:cubicBezTo>
                <a:cubicBezTo>
                  <a:pt x="21488" y="79475"/>
                  <a:pt x="38157" y="81856"/>
                  <a:pt x="32865" y="95350"/>
                </a:cubicBezTo>
                <a:cubicBezTo>
                  <a:pt x="27573" y="108844"/>
                  <a:pt x="20958" y="142975"/>
                  <a:pt x="18577" y="144562"/>
                </a:cubicBezTo>
                <a:cubicBezTo>
                  <a:pt x="16196" y="146149"/>
                  <a:pt x="20164" y="115723"/>
                  <a:pt x="18577" y="104875"/>
                </a:cubicBezTo>
                <a:cubicBezTo>
                  <a:pt x="16990" y="94027"/>
                  <a:pt x="-15290" y="95085"/>
                  <a:pt x="9052" y="79475"/>
                </a:cubicBezTo>
                <a:cubicBezTo>
                  <a:pt x="33394" y="63865"/>
                  <a:pt x="199023" y="2746"/>
                  <a:pt x="205902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F6A91897-561F-4A48-BD22-8B10D5911949}"/>
              </a:ext>
            </a:extLst>
          </p:cNvPr>
          <p:cNvSpPr/>
          <p:nvPr/>
        </p:nvSpPr>
        <p:spPr>
          <a:xfrm>
            <a:off x="3467660" y="4802678"/>
            <a:ext cx="281487" cy="347096"/>
          </a:xfrm>
          <a:custGeom>
            <a:avLst/>
            <a:gdLst>
              <a:gd name="connsiteX0" fmla="*/ 280428 w 281487"/>
              <a:gd name="connsiteY0" fmla="*/ 2685 h 347096"/>
              <a:gd name="connsiteX1" fmla="*/ 143903 w 281487"/>
              <a:gd name="connsiteY1" fmla="*/ 18560 h 347096"/>
              <a:gd name="connsiteX2" fmla="*/ 40715 w 281487"/>
              <a:gd name="connsiteY2" fmla="*/ 107460 h 347096"/>
              <a:gd name="connsiteX3" fmla="*/ 20078 w 281487"/>
              <a:gd name="connsiteY3" fmla="*/ 155085 h 347096"/>
              <a:gd name="connsiteX4" fmla="*/ 29603 w 281487"/>
              <a:gd name="connsiteY4" fmla="*/ 340822 h 347096"/>
              <a:gd name="connsiteX5" fmla="*/ 26428 w 281487"/>
              <a:gd name="connsiteY5" fmla="*/ 286847 h 347096"/>
              <a:gd name="connsiteX6" fmla="*/ 1028 w 281487"/>
              <a:gd name="connsiteY6" fmla="*/ 124922 h 347096"/>
              <a:gd name="connsiteX7" fmla="*/ 66115 w 281487"/>
              <a:gd name="connsiteY7" fmla="*/ 56660 h 347096"/>
              <a:gd name="connsiteX8" fmla="*/ 280428 w 281487"/>
              <a:gd name="connsiteY8" fmla="*/ 2685 h 34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1487" h="347096">
                <a:moveTo>
                  <a:pt x="280428" y="2685"/>
                </a:moveTo>
                <a:cubicBezTo>
                  <a:pt x="293393" y="-3665"/>
                  <a:pt x="183855" y="1097"/>
                  <a:pt x="143903" y="18560"/>
                </a:cubicBezTo>
                <a:cubicBezTo>
                  <a:pt x="103951" y="36023"/>
                  <a:pt x="61352" y="84706"/>
                  <a:pt x="40715" y="107460"/>
                </a:cubicBezTo>
                <a:cubicBezTo>
                  <a:pt x="20078" y="130214"/>
                  <a:pt x="21930" y="116191"/>
                  <a:pt x="20078" y="155085"/>
                </a:cubicBezTo>
                <a:cubicBezTo>
                  <a:pt x="18226" y="193979"/>
                  <a:pt x="28545" y="318862"/>
                  <a:pt x="29603" y="340822"/>
                </a:cubicBezTo>
                <a:cubicBezTo>
                  <a:pt x="30661" y="362782"/>
                  <a:pt x="31190" y="322830"/>
                  <a:pt x="26428" y="286847"/>
                </a:cubicBezTo>
                <a:cubicBezTo>
                  <a:pt x="21666" y="250864"/>
                  <a:pt x="-5586" y="163286"/>
                  <a:pt x="1028" y="124922"/>
                </a:cubicBezTo>
                <a:cubicBezTo>
                  <a:pt x="7642" y="86558"/>
                  <a:pt x="24046" y="76768"/>
                  <a:pt x="66115" y="56660"/>
                </a:cubicBezTo>
                <a:cubicBezTo>
                  <a:pt x="108184" y="36552"/>
                  <a:pt x="267463" y="9035"/>
                  <a:pt x="280428" y="2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C106348E-2C72-4049-A058-E3915F412B5F}"/>
              </a:ext>
            </a:extLst>
          </p:cNvPr>
          <p:cNvSpPr/>
          <p:nvPr/>
        </p:nvSpPr>
        <p:spPr>
          <a:xfrm>
            <a:off x="4430568" y="5027476"/>
            <a:ext cx="89045" cy="174087"/>
          </a:xfrm>
          <a:custGeom>
            <a:avLst/>
            <a:gdLst>
              <a:gd name="connsiteX0" fmla="*/ 89045 w 89045"/>
              <a:gd name="connsiteY0" fmla="*/ 137 h 174087"/>
              <a:gd name="connsiteX1" fmla="*/ 4907 w 89045"/>
              <a:gd name="connsiteY1" fmla="*/ 82687 h 174087"/>
              <a:gd name="connsiteX2" fmla="*/ 28720 w 89045"/>
              <a:gd name="connsiteY2" fmla="*/ 173174 h 174087"/>
              <a:gd name="connsiteX3" fmla="*/ 30307 w 89045"/>
              <a:gd name="connsiteY3" fmla="*/ 127137 h 174087"/>
              <a:gd name="connsiteX4" fmla="*/ 9670 w 89045"/>
              <a:gd name="connsiteY4" fmla="*/ 90624 h 174087"/>
              <a:gd name="connsiteX5" fmla="*/ 4907 w 89045"/>
              <a:gd name="connsiteY5" fmla="*/ 63637 h 174087"/>
              <a:gd name="connsiteX6" fmla="*/ 89045 w 89045"/>
              <a:gd name="connsiteY6" fmla="*/ 137 h 17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045" h="174087">
                <a:moveTo>
                  <a:pt x="89045" y="137"/>
                </a:moveTo>
                <a:cubicBezTo>
                  <a:pt x="89045" y="3312"/>
                  <a:pt x="14961" y="53848"/>
                  <a:pt x="4907" y="82687"/>
                </a:cubicBezTo>
                <a:cubicBezTo>
                  <a:pt x="-5147" y="111526"/>
                  <a:pt x="24487" y="165766"/>
                  <a:pt x="28720" y="173174"/>
                </a:cubicBezTo>
                <a:cubicBezTo>
                  <a:pt x="32953" y="180582"/>
                  <a:pt x="33482" y="140895"/>
                  <a:pt x="30307" y="127137"/>
                </a:cubicBezTo>
                <a:cubicBezTo>
                  <a:pt x="27132" y="113379"/>
                  <a:pt x="13903" y="101207"/>
                  <a:pt x="9670" y="90624"/>
                </a:cubicBezTo>
                <a:cubicBezTo>
                  <a:pt x="5437" y="80041"/>
                  <a:pt x="-6735" y="77395"/>
                  <a:pt x="4907" y="63637"/>
                </a:cubicBezTo>
                <a:cubicBezTo>
                  <a:pt x="16549" y="49879"/>
                  <a:pt x="89045" y="-3038"/>
                  <a:pt x="89045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8871ED82-D7C2-400D-8884-05213A74EADC}"/>
              </a:ext>
            </a:extLst>
          </p:cNvPr>
          <p:cNvSpPr/>
          <p:nvPr/>
        </p:nvSpPr>
        <p:spPr>
          <a:xfrm>
            <a:off x="3474031" y="5035938"/>
            <a:ext cx="66259" cy="230262"/>
          </a:xfrm>
          <a:custGeom>
            <a:avLst/>
            <a:gdLst>
              <a:gd name="connsiteX0" fmla="*/ 10532 w 66259"/>
              <a:gd name="connsiteY0" fmla="*/ 1200 h 230262"/>
              <a:gd name="connsiteX1" fmla="*/ 37519 w 66259"/>
              <a:gd name="connsiteY1" fmla="*/ 142487 h 230262"/>
              <a:gd name="connsiteX2" fmla="*/ 66094 w 66259"/>
              <a:gd name="connsiteY2" fmla="*/ 229800 h 230262"/>
              <a:gd name="connsiteX3" fmla="*/ 47044 w 66259"/>
              <a:gd name="connsiteY3" fmla="*/ 172650 h 230262"/>
              <a:gd name="connsiteX4" fmla="*/ 2594 w 66259"/>
              <a:gd name="connsiteY4" fmla="*/ 78987 h 230262"/>
              <a:gd name="connsiteX5" fmla="*/ 10532 w 66259"/>
              <a:gd name="connsiteY5" fmla="*/ 1200 h 230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259" h="230262">
                <a:moveTo>
                  <a:pt x="10532" y="1200"/>
                </a:moveTo>
                <a:cubicBezTo>
                  <a:pt x="16353" y="11783"/>
                  <a:pt x="28259" y="104387"/>
                  <a:pt x="37519" y="142487"/>
                </a:cubicBezTo>
                <a:cubicBezTo>
                  <a:pt x="46779" y="180587"/>
                  <a:pt x="64507" y="224773"/>
                  <a:pt x="66094" y="229800"/>
                </a:cubicBezTo>
                <a:cubicBezTo>
                  <a:pt x="67681" y="234827"/>
                  <a:pt x="57627" y="197786"/>
                  <a:pt x="47044" y="172650"/>
                </a:cubicBezTo>
                <a:cubicBezTo>
                  <a:pt x="36461" y="147514"/>
                  <a:pt x="9738" y="105181"/>
                  <a:pt x="2594" y="78987"/>
                </a:cubicBezTo>
                <a:cubicBezTo>
                  <a:pt x="-4550" y="52793"/>
                  <a:pt x="4711" y="-9383"/>
                  <a:pt x="10532" y="1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0F928198-66C2-4F77-A7D8-5BDAFB2F4765}"/>
              </a:ext>
            </a:extLst>
          </p:cNvPr>
          <p:cNvSpPr/>
          <p:nvPr/>
        </p:nvSpPr>
        <p:spPr>
          <a:xfrm>
            <a:off x="4355820" y="5144592"/>
            <a:ext cx="129476" cy="245494"/>
          </a:xfrm>
          <a:custGeom>
            <a:avLst/>
            <a:gdLst>
              <a:gd name="connsiteX0" fmla="*/ 127280 w 129476"/>
              <a:gd name="connsiteY0" fmla="*/ 496 h 245494"/>
              <a:gd name="connsiteX1" fmla="*/ 78068 w 129476"/>
              <a:gd name="connsiteY1" fmla="*/ 154483 h 245494"/>
              <a:gd name="connsiteX2" fmla="*/ 280 w 129476"/>
              <a:gd name="connsiteY2" fmla="*/ 244971 h 245494"/>
              <a:gd name="connsiteX3" fmla="*/ 54255 w 129476"/>
              <a:gd name="connsiteY3" fmla="*/ 187821 h 245494"/>
              <a:gd name="connsiteX4" fmla="*/ 112993 w 129476"/>
              <a:gd name="connsiteY4" fmla="*/ 108446 h 245494"/>
              <a:gd name="connsiteX5" fmla="*/ 127280 w 129476"/>
              <a:gd name="connsiteY5" fmla="*/ 496 h 24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76" h="245494">
                <a:moveTo>
                  <a:pt x="127280" y="496"/>
                </a:moveTo>
                <a:cubicBezTo>
                  <a:pt x="121459" y="8169"/>
                  <a:pt x="99235" y="113737"/>
                  <a:pt x="78068" y="154483"/>
                </a:cubicBezTo>
                <a:cubicBezTo>
                  <a:pt x="56901" y="195229"/>
                  <a:pt x="4249" y="239415"/>
                  <a:pt x="280" y="244971"/>
                </a:cubicBezTo>
                <a:cubicBezTo>
                  <a:pt x="-3689" y="250527"/>
                  <a:pt x="35470" y="210575"/>
                  <a:pt x="54255" y="187821"/>
                </a:cubicBezTo>
                <a:cubicBezTo>
                  <a:pt x="73040" y="165067"/>
                  <a:pt x="98970" y="140725"/>
                  <a:pt x="112993" y="108446"/>
                </a:cubicBezTo>
                <a:cubicBezTo>
                  <a:pt x="127016" y="76167"/>
                  <a:pt x="133101" y="-7177"/>
                  <a:pt x="127280" y="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08603A4F-A485-4D11-A0B5-789DEAC53512}"/>
              </a:ext>
            </a:extLst>
          </p:cNvPr>
          <p:cNvSpPr/>
          <p:nvPr/>
        </p:nvSpPr>
        <p:spPr>
          <a:xfrm>
            <a:off x="3976133" y="5216207"/>
            <a:ext cx="479041" cy="253823"/>
          </a:xfrm>
          <a:custGeom>
            <a:avLst/>
            <a:gdLst>
              <a:gd name="connsiteX0" fmla="*/ 475217 w 479041"/>
              <a:gd name="connsiteY0" fmla="*/ 1906 h 253823"/>
              <a:gd name="connsiteX1" fmla="*/ 438705 w 479041"/>
              <a:gd name="connsiteY1" fmla="*/ 90806 h 253823"/>
              <a:gd name="connsiteX2" fmla="*/ 372030 w 479041"/>
              <a:gd name="connsiteY2" fmla="*/ 154306 h 253823"/>
              <a:gd name="connsiteX3" fmla="*/ 284717 w 479041"/>
              <a:gd name="connsiteY3" fmla="*/ 201931 h 253823"/>
              <a:gd name="connsiteX4" fmla="*/ 91042 w 479041"/>
              <a:gd name="connsiteY4" fmla="*/ 249556 h 253823"/>
              <a:gd name="connsiteX5" fmla="*/ 6905 w 479041"/>
              <a:gd name="connsiteY5" fmla="*/ 249556 h 253823"/>
              <a:gd name="connsiteX6" fmla="*/ 262492 w 479041"/>
              <a:gd name="connsiteY6" fmla="*/ 232093 h 253823"/>
              <a:gd name="connsiteX7" fmla="*/ 346630 w 479041"/>
              <a:gd name="connsiteY7" fmla="*/ 181293 h 253823"/>
              <a:gd name="connsiteX8" fmla="*/ 475217 w 479041"/>
              <a:gd name="connsiteY8" fmla="*/ 1906 h 253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9041" h="253823">
                <a:moveTo>
                  <a:pt x="475217" y="1906"/>
                </a:moveTo>
                <a:cubicBezTo>
                  <a:pt x="490563" y="-13175"/>
                  <a:pt x="455903" y="65406"/>
                  <a:pt x="438705" y="90806"/>
                </a:cubicBezTo>
                <a:cubicBezTo>
                  <a:pt x="421507" y="116206"/>
                  <a:pt x="397695" y="135785"/>
                  <a:pt x="372030" y="154306"/>
                </a:cubicBezTo>
                <a:cubicBezTo>
                  <a:pt x="346365" y="172827"/>
                  <a:pt x="331548" y="186056"/>
                  <a:pt x="284717" y="201931"/>
                </a:cubicBezTo>
                <a:cubicBezTo>
                  <a:pt x="237886" y="217806"/>
                  <a:pt x="137344" y="241619"/>
                  <a:pt x="91042" y="249556"/>
                </a:cubicBezTo>
                <a:cubicBezTo>
                  <a:pt x="44740" y="257493"/>
                  <a:pt x="-21670" y="252467"/>
                  <a:pt x="6905" y="249556"/>
                </a:cubicBezTo>
                <a:cubicBezTo>
                  <a:pt x="35480" y="246645"/>
                  <a:pt x="205871" y="243470"/>
                  <a:pt x="262492" y="232093"/>
                </a:cubicBezTo>
                <a:cubicBezTo>
                  <a:pt x="319113" y="220716"/>
                  <a:pt x="306678" y="217805"/>
                  <a:pt x="346630" y="181293"/>
                </a:cubicBezTo>
                <a:cubicBezTo>
                  <a:pt x="386582" y="144781"/>
                  <a:pt x="459871" y="16987"/>
                  <a:pt x="475217" y="1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B997F040-24A3-49C4-A411-63F5E1211926}"/>
              </a:ext>
            </a:extLst>
          </p:cNvPr>
          <p:cNvSpPr/>
          <p:nvPr/>
        </p:nvSpPr>
        <p:spPr>
          <a:xfrm>
            <a:off x="3530545" y="5227506"/>
            <a:ext cx="493771" cy="240787"/>
          </a:xfrm>
          <a:custGeom>
            <a:avLst/>
            <a:gdLst>
              <a:gd name="connsiteX0" fmla="*/ 55 w 493771"/>
              <a:gd name="connsiteY0" fmla="*/ 132 h 240787"/>
              <a:gd name="connsiteX1" fmla="*/ 79430 w 493771"/>
              <a:gd name="connsiteY1" fmla="*/ 146182 h 240787"/>
              <a:gd name="connsiteX2" fmla="*/ 288980 w 493771"/>
              <a:gd name="connsiteY2" fmla="*/ 233494 h 240787"/>
              <a:gd name="connsiteX3" fmla="*/ 493768 w 493771"/>
              <a:gd name="connsiteY3" fmla="*/ 235082 h 240787"/>
              <a:gd name="connsiteX4" fmla="*/ 284218 w 493771"/>
              <a:gd name="connsiteY4" fmla="*/ 227144 h 240787"/>
              <a:gd name="connsiteX5" fmla="*/ 88955 w 493771"/>
              <a:gd name="connsiteY5" fmla="*/ 173169 h 240787"/>
              <a:gd name="connsiteX6" fmla="*/ 55 w 493771"/>
              <a:gd name="connsiteY6" fmla="*/ 132 h 24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3771" h="240787">
                <a:moveTo>
                  <a:pt x="55" y="132"/>
                </a:moveTo>
                <a:cubicBezTo>
                  <a:pt x="-1532" y="-4366"/>
                  <a:pt x="31276" y="107288"/>
                  <a:pt x="79430" y="146182"/>
                </a:cubicBezTo>
                <a:cubicBezTo>
                  <a:pt x="127584" y="185076"/>
                  <a:pt x="219924" y="218677"/>
                  <a:pt x="288980" y="233494"/>
                </a:cubicBezTo>
                <a:cubicBezTo>
                  <a:pt x="358036" y="248311"/>
                  <a:pt x="494562" y="236140"/>
                  <a:pt x="493768" y="235082"/>
                </a:cubicBezTo>
                <a:cubicBezTo>
                  <a:pt x="492974" y="234024"/>
                  <a:pt x="351687" y="237463"/>
                  <a:pt x="284218" y="227144"/>
                </a:cubicBezTo>
                <a:cubicBezTo>
                  <a:pt x="216749" y="216825"/>
                  <a:pt x="138697" y="208358"/>
                  <a:pt x="88955" y="173169"/>
                </a:cubicBezTo>
                <a:cubicBezTo>
                  <a:pt x="39213" y="137980"/>
                  <a:pt x="1642" y="4630"/>
                  <a:pt x="55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690DA362-E7D0-4FDD-87E8-089F38106709}"/>
              </a:ext>
            </a:extLst>
          </p:cNvPr>
          <p:cNvSpPr/>
          <p:nvPr/>
        </p:nvSpPr>
        <p:spPr>
          <a:xfrm>
            <a:off x="3357489" y="4952967"/>
            <a:ext cx="129291" cy="189463"/>
          </a:xfrm>
          <a:custGeom>
            <a:avLst/>
            <a:gdLst>
              <a:gd name="connsiteX0" fmla="*/ 74 w 129291"/>
              <a:gd name="connsiteY0" fmla="*/ 33 h 189463"/>
              <a:gd name="connsiteX1" fmla="*/ 74686 w 129291"/>
              <a:gd name="connsiteY1" fmla="*/ 61946 h 189463"/>
              <a:gd name="connsiteX2" fmla="*/ 128661 w 129291"/>
              <a:gd name="connsiteY2" fmla="*/ 188946 h 189463"/>
              <a:gd name="connsiteX3" fmla="*/ 103261 w 129291"/>
              <a:gd name="connsiteY3" fmla="*/ 104808 h 189463"/>
              <a:gd name="connsiteX4" fmla="*/ 88974 w 129291"/>
              <a:gd name="connsiteY4" fmla="*/ 54008 h 189463"/>
              <a:gd name="connsiteX5" fmla="*/ 74 w 129291"/>
              <a:gd name="connsiteY5" fmla="*/ 33 h 18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291" h="189463">
                <a:moveTo>
                  <a:pt x="74" y="33"/>
                </a:moveTo>
                <a:cubicBezTo>
                  <a:pt x="-2307" y="1356"/>
                  <a:pt x="53255" y="30461"/>
                  <a:pt x="74686" y="61946"/>
                </a:cubicBezTo>
                <a:cubicBezTo>
                  <a:pt x="96117" y="93431"/>
                  <a:pt x="123899" y="181802"/>
                  <a:pt x="128661" y="188946"/>
                </a:cubicBezTo>
                <a:cubicBezTo>
                  <a:pt x="133423" y="196090"/>
                  <a:pt x="109876" y="127298"/>
                  <a:pt x="103261" y="104808"/>
                </a:cubicBezTo>
                <a:cubicBezTo>
                  <a:pt x="96647" y="82318"/>
                  <a:pt x="99557" y="71206"/>
                  <a:pt x="88974" y="54008"/>
                </a:cubicBezTo>
                <a:cubicBezTo>
                  <a:pt x="78391" y="36810"/>
                  <a:pt x="2455" y="-1290"/>
                  <a:pt x="74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529FE4A0-2A88-4211-B8CF-F646589E925D}"/>
              </a:ext>
            </a:extLst>
          </p:cNvPr>
          <p:cNvSpPr/>
          <p:nvPr/>
        </p:nvSpPr>
        <p:spPr>
          <a:xfrm>
            <a:off x="3330429" y="4962484"/>
            <a:ext cx="314606" cy="476292"/>
          </a:xfrm>
          <a:custGeom>
            <a:avLst/>
            <a:gdLst>
              <a:gd name="connsiteX0" fmla="*/ 146 w 314606"/>
              <a:gd name="connsiteY0" fmla="*/ 41 h 476292"/>
              <a:gd name="connsiteX1" fmla="*/ 89046 w 314606"/>
              <a:gd name="connsiteY1" fmla="*/ 104816 h 476292"/>
              <a:gd name="connsiteX2" fmla="*/ 149371 w 314606"/>
              <a:gd name="connsiteY2" fmla="*/ 273091 h 476292"/>
              <a:gd name="connsiteX3" fmla="*/ 211284 w 314606"/>
              <a:gd name="connsiteY3" fmla="*/ 392154 h 476292"/>
              <a:gd name="connsiteX4" fmla="*/ 314471 w 314606"/>
              <a:gd name="connsiteY4" fmla="*/ 476291 h 476292"/>
              <a:gd name="connsiteX5" fmla="*/ 231921 w 314606"/>
              <a:gd name="connsiteY5" fmla="*/ 393741 h 476292"/>
              <a:gd name="connsiteX6" fmla="*/ 176359 w 314606"/>
              <a:gd name="connsiteY6" fmla="*/ 284204 h 476292"/>
              <a:gd name="connsiteX7" fmla="*/ 111271 w 314606"/>
              <a:gd name="connsiteY7" fmla="*/ 115929 h 476292"/>
              <a:gd name="connsiteX8" fmla="*/ 146 w 314606"/>
              <a:gd name="connsiteY8" fmla="*/ 41 h 476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606" h="476292">
                <a:moveTo>
                  <a:pt x="146" y="41"/>
                </a:moveTo>
                <a:cubicBezTo>
                  <a:pt x="-3558" y="-1811"/>
                  <a:pt x="64175" y="59308"/>
                  <a:pt x="89046" y="104816"/>
                </a:cubicBezTo>
                <a:cubicBezTo>
                  <a:pt x="113917" y="150324"/>
                  <a:pt x="128998" y="225201"/>
                  <a:pt x="149371" y="273091"/>
                </a:cubicBezTo>
                <a:cubicBezTo>
                  <a:pt x="169744" y="320981"/>
                  <a:pt x="183767" y="358287"/>
                  <a:pt x="211284" y="392154"/>
                </a:cubicBezTo>
                <a:cubicBezTo>
                  <a:pt x="238801" y="426021"/>
                  <a:pt x="311032" y="476027"/>
                  <a:pt x="314471" y="476291"/>
                </a:cubicBezTo>
                <a:cubicBezTo>
                  <a:pt x="317910" y="476555"/>
                  <a:pt x="254940" y="425756"/>
                  <a:pt x="231921" y="393741"/>
                </a:cubicBezTo>
                <a:cubicBezTo>
                  <a:pt x="208902" y="361727"/>
                  <a:pt x="196467" y="330506"/>
                  <a:pt x="176359" y="284204"/>
                </a:cubicBezTo>
                <a:cubicBezTo>
                  <a:pt x="156251" y="237902"/>
                  <a:pt x="140640" y="160379"/>
                  <a:pt x="111271" y="115929"/>
                </a:cubicBezTo>
                <a:cubicBezTo>
                  <a:pt x="81902" y="71479"/>
                  <a:pt x="3850" y="1893"/>
                  <a:pt x="146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24726EAC-67D5-4E92-8B39-82E83FB9218F}"/>
              </a:ext>
            </a:extLst>
          </p:cNvPr>
          <p:cNvSpPr/>
          <p:nvPr/>
        </p:nvSpPr>
        <p:spPr>
          <a:xfrm>
            <a:off x="4341733" y="5087903"/>
            <a:ext cx="236833" cy="363581"/>
          </a:xfrm>
          <a:custGeom>
            <a:avLst/>
            <a:gdLst>
              <a:gd name="connsiteX0" fmla="*/ 236617 w 236833"/>
              <a:gd name="connsiteY0" fmla="*/ 35 h 363581"/>
              <a:gd name="connsiteX1" fmla="*/ 173117 w 236833"/>
              <a:gd name="connsiteY1" fmla="*/ 188947 h 363581"/>
              <a:gd name="connsiteX2" fmla="*/ 101680 w 236833"/>
              <a:gd name="connsiteY2" fmla="*/ 284197 h 363581"/>
              <a:gd name="connsiteX3" fmla="*/ 80 w 236833"/>
              <a:gd name="connsiteY3" fmla="*/ 363572 h 363581"/>
              <a:gd name="connsiteX4" fmla="*/ 85805 w 236833"/>
              <a:gd name="connsiteY4" fmla="*/ 288960 h 363581"/>
              <a:gd name="connsiteX5" fmla="*/ 150892 w 236833"/>
              <a:gd name="connsiteY5" fmla="*/ 204822 h 363581"/>
              <a:gd name="connsiteX6" fmla="*/ 236617 w 236833"/>
              <a:gd name="connsiteY6" fmla="*/ 35 h 363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833" h="363581">
                <a:moveTo>
                  <a:pt x="236617" y="35"/>
                </a:moveTo>
                <a:cubicBezTo>
                  <a:pt x="240321" y="-2611"/>
                  <a:pt x="195606" y="141587"/>
                  <a:pt x="173117" y="188947"/>
                </a:cubicBezTo>
                <a:cubicBezTo>
                  <a:pt x="150627" y="236307"/>
                  <a:pt x="130519" y="255093"/>
                  <a:pt x="101680" y="284197"/>
                </a:cubicBezTo>
                <a:cubicBezTo>
                  <a:pt x="72840" y="313301"/>
                  <a:pt x="2726" y="362778"/>
                  <a:pt x="80" y="363572"/>
                </a:cubicBezTo>
                <a:cubicBezTo>
                  <a:pt x="-2566" y="364366"/>
                  <a:pt x="60670" y="315418"/>
                  <a:pt x="85805" y="288960"/>
                </a:cubicBezTo>
                <a:cubicBezTo>
                  <a:pt x="110940" y="262502"/>
                  <a:pt x="128932" y="249537"/>
                  <a:pt x="150892" y="204822"/>
                </a:cubicBezTo>
                <a:cubicBezTo>
                  <a:pt x="172852" y="160107"/>
                  <a:pt x="232913" y="2681"/>
                  <a:pt x="236617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C7C3B3C7-C764-4B55-B78F-22BD41963097}"/>
              </a:ext>
            </a:extLst>
          </p:cNvPr>
          <p:cNvSpPr/>
          <p:nvPr/>
        </p:nvSpPr>
        <p:spPr>
          <a:xfrm>
            <a:off x="3282379" y="4978821"/>
            <a:ext cx="224554" cy="371550"/>
          </a:xfrm>
          <a:custGeom>
            <a:avLst/>
            <a:gdLst>
              <a:gd name="connsiteX0" fmla="*/ 571 w 224554"/>
              <a:gd name="connsiteY0" fmla="*/ 1167 h 371550"/>
              <a:gd name="connsiteX1" fmla="*/ 87884 w 224554"/>
              <a:gd name="connsiteY1" fmla="*/ 56729 h 371550"/>
              <a:gd name="connsiteX2" fmla="*/ 140271 w 224554"/>
              <a:gd name="connsiteY2" fmla="*/ 191667 h 371550"/>
              <a:gd name="connsiteX3" fmla="*/ 191071 w 224554"/>
              <a:gd name="connsiteY3" fmla="*/ 325017 h 371550"/>
              <a:gd name="connsiteX4" fmla="*/ 224409 w 224554"/>
              <a:gd name="connsiteY4" fmla="*/ 367879 h 371550"/>
              <a:gd name="connsiteX5" fmla="*/ 178371 w 224554"/>
              <a:gd name="connsiteY5" fmla="*/ 242467 h 371550"/>
              <a:gd name="connsiteX6" fmla="*/ 133921 w 224554"/>
              <a:gd name="connsiteY6" fmla="*/ 102767 h 371550"/>
              <a:gd name="connsiteX7" fmla="*/ 571 w 224554"/>
              <a:gd name="connsiteY7" fmla="*/ 1167 h 37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4554" h="371550">
                <a:moveTo>
                  <a:pt x="571" y="1167"/>
                </a:moveTo>
                <a:cubicBezTo>
                  <a:pt x="-7102" y="-6506"/>
                  <a:pt x="64601" y="24979"/>
                  <a:pt x="87884" y="56729"/>
                </a:cubicBezTo>
                <a:cubicBezTo>
                  <a:pt x="111167" y="88479"/>
                  <a:pt x="123073" y="146952"/>
                  <a:pt x="140271" y="191667"/>
                </a:cubicBezTo>
                <a:cubicBezTo>
                  <a:pt x="157469" y="236382"/>
                  <a:pt x="177048" y="295648"/>
                  <a:pt x="191071" y="325017"/>
                </a:cubicBezTo>
                <a:cubicBezTo>
                  <a:pt x="205094" y="354386"/>
                  <a:pt x="226526" y="381637"/>
                  <a:pt x="224409" y="367879"/>
                </a:cubicBezTo>
                <a:cubicBezTo>
                  <a:pt x="222292" y="354121"/>
                  <a:pt x="193452" y="286652"/>
                  <a:pt x="178371" y="242467"/>
                </a:cubicBezTo>
                <a:cubicBezTo>
                  <a:pt x="163290" y="198282"/>
                  <a:pt x="158792" y="142984"/>
                  <a:pt x="133921" y="102767"/>
                </a:cubicBezTo>
                <a:cubicBezTo>
                  <a:pt x="109050" y="62550"/>
                  <a:pt x="8244" y="8840"/>
                  <a:pt x="571" y="1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63DFDACD-5928-4459-A08F-4F1C121309A8}"/>
              </a:ext>
            </a:extLst>
          </p:cNvPr>
          <p:cNvSpPr/>
          <p:nvPr/>
        </p:nvSpPr>
        <p:spPr>
          <a:xfrm>
            <a:off x="3515158" y="5368917"/>
            <a:ext cx="337046" cy="171517"/>
          </a:xfrm>
          <a:custGeom>
            <a:avLst/>
            <a:gdLst>
              <a:gd name="connsiteX0" fmla="*/ 1155 w 337046"/>
              <a:gd name="connsiteY0" fmla="*/ 8 h 171517"/>
              <a:gd name="connsiteX1" fmla="*/ 159905 w 337046"/>
              <a:gd name="connsiteY1" fmla="*/ 123833 h 171517"/>
              <a:gd name="connsiteX2" fmla="*/ 334530 w 337046"/>
              <a:gd name="connsiteY2" fmla="*/ 171458 h 171517"/>
              <a:gd name="connsiteX3" fmla="*/ 244042 w 337046"/>
              <a:gd name="connsiteY3" fmla="*/ 130183 h 171517"/>
              <a:gd name="connsiteX4" fmla="*/ 1155 w 337046"/>
              <a:gd name="connsiteY4" fmla="*/ 8 h 17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046" h="171517">
                <a:moveTo>
                  <a:pt x="1155" y="8"/>
                </a:moveTo>
                <a:cubicBezTo>
                  <a:pt x="-12868" y="-1050"/>
                  <a:pt x="104343" y="95258"/>
                  <a:pt x="159905" y="123833"/>
                </a:cubicBezTo>
                <a:cubicBezTo>
                  <a:pt x="215468" y="152408"/>
                  <a:pt x="320507" y="170400"/>
                  <a:pt x="334530" y="171458"/>
                </a:cubicBezTo>
                <a:cubicBezTo>
                  <a:pt x="348553" y="172516"/>
                  <a:pt x="301986" y="159552"/>
                  <a:pt x="244042" y="130183"/>
                </a:cubicBezTo>
                <a:cubicBezTo>
                  <a:pt x="186098" y="100814"/>
                  <a:pt x="15178" y="1066"/>
                  <a:pt x="1155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964A2189-AA60-40AF-A267-08E4BB3092B7}"/>
              </a:ext>
            </a:extLst>
          </p:cNvPr>
          <p:cNvSpPr/>
          <p:nvPr/>
        </p:nvSpPr>
        <p:spPr>
          <a:xfrm>
            <a:off x="3830705" y="5462588"/>
            <a:ext cx="515870" cy="76220"/>
          </a:xfrm>
          <a:custGeom>
            <a:avLst/>
            <a:gdLst>
              <a:gd name="connsiteX0" fmla="*/ 515870 w 515870"/>
              <a:gd name="connsiteY0" fmla="*/ 0 h 76220"/>
              <a:gd name="connsiteX1" fmla="*/ 319020 w 515870"/>
              <a:gd name="connsiteY1" fmla="*/ 49212 h 76220"/>
              <a:gd name="connsiteX2" fmla="*/ 3108 w 515870"/>
              <a:gd name="connsiteY2" fmla="*/ 76200 h 76220"/>
              <a:gd name="connsiteX3" fmla="*/ 149158 w 515870"/>
              <a:gd name="connsiteY3" fmla="*/ 53975 h 76220"/>
              <a:gd name="connsiteX4" fmla="*/ 515870 w 515870"/>
              <a:gd name="connsiteY4" fmla="*/ 0 h 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870" h="76220">
                <a:moveTo>
                  <a:pt x="515870" y="0"/>
                </a:moveTo>
                <a:cubicBezTo>
                  <a:pt x="460175" y="18256"/>
                  <a:pt x="404480" y="36512"/>
                  <a:pt x="319020" y="49212"/>
                </a:cubicBezTo>
                <a:cubicBezTo>
                  <a:pt x="233560" y="61912"/>
                  <a:pt x="31418" y="75406"/>
                  <a:pt x="3108" y="76200"/>
                </a:cubicBezTo>
                <a:cubicBezTo>
                  <a:pt x="-25202" y="76994"/>
                  <a:pt x="149158" y="53975"/>
                  <a:pt x="149158" y="53975"/>
                </a:cubicBezTo>
                <a:lnTo>
                  <a:pt x="51587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C84021D8-A7F1-4A1A-8F1B-181589884A58}"/>
              </a:ext>
            </a:extLst>
          </p:cNvPr>
          <p:cNvSpPr/>
          <p:nvPr/>
        </p:nvSpPr>
        <p:spPr>
          <a:xfrm>
            <a:off x="4778372" y="5063007"/>
            <a:ext cx="138315" cy="476362"/>
          </a:xfrm>
          <a:custGeom>
            <a:avLst/>
            <a:gdLst>
              <a:gd name="connsiteX0" fmla="*/ 41278 w 138315"/>
              <a:gd name="connsiteY0" fmla="*/ 2176 h 476362"/>
              <a:gd name="connsiteX1" fmla="*/ 9528 w 138315"/>
              <a:gd name="connsiteY1" fmla="*/ 118593 h 476362"/>
              <a:gd name="connsiteX2" fmla="*/ 49745 w 138315"/>
              <a:gd name="connsiteY2" fmla="*/ 241360 h 476362"/>
              <a:gd name="connsiteX3" fmla="*/ 121711 w 138315"/>
              <a:gd name="connsiteY3" fmla="*/ 400110 h 476362"/>
              <a:gd name="connsiteX4" fmla="*/ 130178 w 138315"/>
              <a:gd name="connsiteY4" fmla="*/ 476310 h 476362"/>
              <a:gd name="connsiteX5" fmla="*/ 128061 w 138315"/>
              <a:gd name="connsiteY5" fmla="*/ 408576 h 476362"/>
              <a:gd name="connsiteX6" fmla="*/ 3178 w 138315"/>
              <a:gd name="connsiteY6" fmla="*/ 224426 h 476362"/>
              <a:gd name="connsiteX7" fmla="*/ 41278 w 138315"/>
              <a:gd name="connsiteY7" fmla="*/ 2176 h 476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315" h="476362">
                <a:moveTo>
                  <a:pt x="41278" y="2176"/>
                </a:moveTo>
                <a:cubicBezTo>
                  <a:pt x="42336" y="-15463"/>
                  <a:pt x="8117" y="78729"/>
                  <a:pt x="9528" y="118593"/>
                </a:cubicBezTo>
                <a:cubicBezTo>
                  <a:pt x="10939" y="158457"/>
                  <a:pt x="31048" y="194441"/>
                  <a:pt x="49745" y="241360"/>
                </a:cubicBezTo>
                <a:cubicBezTo>
                  <a:pt x="68442" y="288280"/>
                  <a:pt x="108306" y="360952"/>
                  <a:pt x="121711" y="400110"/>
                </a:cubicBezTo>
                <a:cubicBezTo>
                  <a:pt x="135117" y="439268"/>
                  <a:pt x="129120" y="474899"/>
                  <a:pt x="130178" y="476310"/>
                </a:cubicBezTo>
                <a:cubicBezTo>
                  <a:pt x="131236" y="477721"/>
                  <a:pt x="149228" y="450557"/>
                  <a:pt x="128061" y="408576"/>
                </a:cubicBezTo>
                <a:cubicBezTo>
                  <a:pt x="106894" y="366595"/>
                  <a:pt x="19758" y="291454"/>
                  <a:pt x="3178" y="224426"/>
                </a:cubicBezTo>
                <a:cubicBezTo>
                  <a:pt x="-13402" y="157398"/>
                  <a:pt x="40220" y="19815"/>
                  <a:pt x="41278" y="2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200DB214-7776-4428-A142-BE72F9B9C533}"/>
              </a:ext>
            </a:extLst>
          </p:cNvPr>
          <p:cNvSpPr/>
          <p:nvPr/>
        </p:nvSpPr>
        <p:spPr>
          <a:xfrm>
            <a:off x="4622465" y="5080098"/>
            <a:ext cx="210452" cy="586640"/>
          </a:xfrm>
          <a:custGeom>
            <a:avLst/>
            <a:gdLst>
              <a:gd name="connsiteX0" fmla="*/ 85002 w 210452"/>
              <a:gd name="connsiteY0" fmla="*/ 2019 h 586640"/>
              <a:gd name="connsiteX1" fmla="*/ 59602 w 210452"/>
              <a:gd name="connsiteY1" fmla="*/ 97269 h 586640"/>
              <a:gd name="connsiteX2" fmla="*/ 89235 w 210452"/>
              <a:gd name="connsiteY2" fmla="*/ 220035 h 586640"/>
              <a:gd name="connsiteX3" fmla="*/ 95585 w 210452"/>
              <a:gd name="connsiteY3" fmla="*/ 311052 h 586640"/>
              <a:gd name="connsiteX4" fmla="*/ 2452 w 210452"/>
              <a:gd name="connsiteY4" fmla="*/ 507902 h 586640"/>
              <a:gd name="connsiteX5" fmla="*/ 209885 w 210452"/>
              <a:gd name="connsiteY5" fmla="*/ 586219 h 586640"/>
              <a:gd name="connsiteX6" fmla="*/ 63835 w 210452"/>
              <a:gd name="connsiteY6" fmla="*/ 535419 h 586640"/>
              <a:gd name="connsiteX7" fmla="*/ 59602 w 210452"/>
              <a:gd name="connsiteY7" fmla="*/ 457102 h 586640"/>
              <a:gd name="connsiteX8" fmla="*/ 114635 w 210452"/>
              <a:gd name="connsiteY8" fmla="*/ 342802 h 586640"/>
              <a:gd name="connsiteX9" fmla="*/ 101935 w 210452"/>
              <a:gd name="connsiteY9" fmla="*/ 188285 h 586640"/>
              <a:gd name="connsiteX10" fmla="*/ 85002 w 210452"/>
              <a:gd name="connsiteY10" fmla="*/ 2019 h 586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0452" h="586640">
                <a:moveTo>
                  <a:pt x="85002" y="2019"/>
                </a:moveTo>
                <a:cubicBezTo>
                  <a:pt x="77947" y="-13150"/>
                  <a:pt x="58897" y="60933"/>
                  <a:pt x="59602" y="97269"/>
                </a:cubicBezTo>
                <a:cubicBezTo>
                  <a:pt x="60307" y="133605"/>
                  <a:pt x="83238" y="184405"/>
                  <a:pt x="89235" y="220035"/>
                </a:cubicBezTo>
                <a:cubicBezTo>
                  <a:pt x="95232" y="255666"/>
                  <a:pt x="110049" y="263074"/>
                  <a:pt x="95585" y="311052"/>
                </a:cubicBezTo>
                <a:cubicBezTo>
                  <a:pt x="81121" y="359030"/>
                  <a:pt x="-16598" y="462041"/>
                  <a:pt x="2452" y="507902"/>
                </a:cubicBezTo>
                <a:cubicBezTo>
                  <a:pt x="21502" y="553763"/>
                  <a:pt x="199655" y="581633"/>
                  <a:pt x="209885" y="586219"/>
                </a:cubicBezTo>
                <a:cubicBezTo>
                  <a:pt x="220115" y="590805"/>
                  <a:pt x="88882" y="556938"/>
                  <a:pt x="63835" y="535419"/>
                </a:cubicBezTo>
                <a:cubicBezTo>
                  <a:pt x="38788" y="513900"/>
                  <a:pt x="51135" y="489205"/>
                  <a:pt x="59602" y="457102"/>
                </a:cubicBezTo>
                <a:cubicBezTo>
                  <a:pt x="68069" y="424999"/>
                  <a:pt x="107580" y="387605"/>
                  <a:pt x="114635" y="342802"/>
                </a:cubicBezTo>
                <a:cubicBezTo>
                  <a:pt x="121690" y="297999"/>
                  <a:pt x="108638" y="242965"/>
                  <a:pt x="101935" y="188285"/>
                </a:cubicBezTo>
                <a:cubicBezTo>
                  <a:pt x="95232" y="133605"/>
                  <a:pt x="92057" y="17188"/>
                  <a:pt x="85002" y="2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B250CE1B-9F1A-430E-854D-D1BA862B2A02}"/>
              </a:ext>
            </a:extLst>
          </p:cNvPr>
          <p:cNvSpPr/>
          <p:nvPr/>
        </p:nvSpPr>
        <p:spPr>
          <a:xfrm>
            <a:off x="4276610" y="5603644"/>
            <a:ext cx="295479" cy="356477"/>
          </a:xfrm>
          <a:custGeom>
            <a:avLst/>
            <a:gdLst>
              <a:gd name="connsiteX0" fmla="*/ 295390 w 295479"/>
              <a:gd name="connsiteY0" fmla="*/ 231 h 356477"/>
              <a:gd name="connsiteX1" fmla="*/ 127115 w 295479"/>
              <a:gd name="connsiteY1" fmla="*/ 43094 h 356477"/>
              <a:gd name="connsiteX2" fmla="*/ 47740 w 295479"/>
              <a:gd name="connsiteY2" fmla="*/ 151044 h 356477"/>
              <a:gd name="connsiteX3" fmla="*/ 9640 w 295479"/>
              <a:gd name="connsiteY3" fmla="*/ 227244 h 356477"/>
              <a:gd name="connsiteX4" fmla="*/ 8053 w 295479"/>
              <a:gd name="connsiteY4" fmla="*/ 265344 h 356477"/>
              <a:gd name="connsiteX5" fmla="*/ 89015 w 295479"/>
              <a:gd name="connsiteY5" fmla="*/ 355831 h 356477"/>
              <a:gd name="connsiteX6" fmla="*/ 47740 w 295479"/>
              <a:gd name="connsiteY6" fmla="*/ 305031 h 356477"/>
              <a:gd name="connsiteX7" fmla="*/ 115 w 295479"/>
              <a:gd name="connsiteY7" fmla="*/ 287569 h 356477"/>
              <a:gd name="connsiteX8" fmla="*/ 62028 w 295479"/>
              <a:gd name="connsiteY8" fmla="*/ 158981 h 356477"/>
              <a:gd name="connsiteX9" fmla="*/ 149340 w 295479"/>
              <a:gd name="connsiteY9" fmla="*/ 58969 h 356477"/>
              <a:gd name="connsiteX10" fmla="*/ 295390 w 295479"/>
              <a:gd name="connsiteY10" fmla="*/ 231 h 35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5479" h="356477">
                <a:moveTo>
                  <a:pt x="295390" y="231"/>
                </a:moveTo>
                <a:cubicBezTo>
                  <a:pt x="291686" y="-2415"/>
                  <a:pt x="168390" y="17958"/>
                  <a:pt x="127115" y="43094"/>
                </a:cubicBezTo>
                <a:cubicBezTo>
                  <a:pt x="85840" y="68230"/>
                  <a:pt x="67319" y="120352"/>
                  <a:pt x="47740" y="151044"/>
                </a:cubicBezTo>
                <a:cubicBezTo>
                  <a:pt x="28161" y="181736"/>
                  <a:pt x="16255" y="208194"/>
                  <a:pt x="9640" y="227244"/>
                </a:cubicBezTo>
                <a:cubicBezTo>
                  <a:pt x="3025" y="246294"/>
                  <a:pt x="-5176" y="243913"/>
                  <a:pt x="8053" y="265344"/>
                </a:cubicBezTo>
                <a:cubicBezTo>
                  <a:pt x="21282" y="286775"/>
                  <a:pt x="82401" y="349217"/>
                  <a:pt x="89015" y="355831"/>
                </a:cubicBezTo>
                <a:cubicBezTo>
                  <a:pt x="95629" y="362445"/>
                  <a:pt x="62557" y="316408"/>
                  <a:pt x="47740" y="305031"/>
                </a:cubicBezTo>
                <a:cubicBezTo>
                  <a:pt x="32923" y="293654"/>
                  <a:pt x="-2266" y="311911"/>
                  <a:pt x="115" y="287569"/>
                </a:cubicBezTo>
                <a:cubicBezTo>
                  <a:pt x="2496" y="263227"/>
                  <a:pt x="37157" y="197081"/>
                  <a:pt x="62028" y="158981"/>
                </a:cubicBezTo>
                <a:cubicBezTo>
                  <a:pt x="86899" y="120881"/>
                  <a:pt x="111769" y="80929"/>
                  <a:pt x="149340" y="58969"/>
                </a:cubicBezTo>
                <a:cubicBezTo>
                  <a:pt x="186911" y="37009"/>
                  <a:pt x="299094" y="2877"/>
                  <a:pt x="295390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49D63588-3C69-4CBE-8F79-48E2F16DE588}"/>
              </a:ext>
            </a:extLst>
          </p:cNvPr>
          <p:cNvSpPr/>
          <p:nvPr/>
        </p:nvSpPr>
        <p:spPr>
          <a:xfrm>
            <a:off x="4897374" y="5535611"/>
            <a:ext cx="87537" cy="114321"/>
          </a:xfrm>
          <a:custGeom>
            <a:avLst/>
            <a:gdLst>
              <a:gd name="connsiteX0" fmla="*/ 58801 w 87537"/>
              <a:gd name="connsiteY0" fmla="*/ 2 h 114321"/>
              <a:gd name="connsiteX1" fmla="*/ 85789 w 87537"/>
              <a:gd name="connsiteY1" fmla="*/ 85727 h 114321"/>
              <a:gd name="connsiteX2" fmla="*/ 64 w 87537"/>
              <a:gd name="connsiteY2" fmla="*/ 114302 h 114321"/>
              <a:gd name="connsiteX3" fmla="*/ 71501 w 87537"/>
              <a:gd name="connsiteY3" fmla="*/ 82552 h 114321"/>
              <a:gd name="connsiteX4" fmla="*/ 58801 w 87537"/>
              <a:gd name="connsiteY4" fmla="*/ 2 h 114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537" h="114321">
                <a:moveTo>
                  <a:pt x="58801" y="2"/>
                </a:moveTo>
                <a:cubicBezTo>
                  <a:pt x="61182" y="531"/>
                  <a:pt x="95578" y="66677"/>
                  <a:pt x="85789" y="85727"/>
                </a:cubicBezTo>
                <a:cubicBezTo>
                  <a:pt x="76000" y="104777"/>
                  <a:pt x="2445" y="114831"/>
                  <a:pt x="64" y="114302"/>
                </a:cubicBezTo>
                <a:cubicBezTo>
                  <a:pt x="-2317" y="113773"/>
                  <a:pt x="61447" y="93400"/>
                  <a:pt x="71501" y="82552"/>
                </a:cubicBezTo>
                <a:cubicBezTo>
                  <a:pt x="81555" y="71704"/>
                  <a:pt x="56420" y="-527"/>
                  <a:pt x="58801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387DF5F7-E07F-4446-8F55-D7E1A6FAD4FB}"/>
              </a:ext>
            </a:extLst>
          </p:cNvPr>
          <p:cNvSpPr/>
          <p:nvPr/>
        </p:nvSpPr>
        <p:spPr>
          <a:xfrm>
            <a:off x="5057234" y="5601244"/>
            <a:ext cx="210838" cy="288382"/>
          </a:xfrm>
          <a:custGeom>
            <a:avLst/>
            <a:gdLst>
              <a:gd name="connsiteX0" fmla="*/ 541 w 210838"/>
              <a:gd name="connsiteY0" fmla="*/ 2631 h 288382"/>
              <a:gd name="connsiteX1" fmla="*/ 129129 w 210838"/>
              <a:gd name="connsiteY1" fmla="*/ 61369 h 288382"/>
              <a:gd name="connsiteX2" fmla="*/ 192629 w 210838"/>
              <a:gd name="connsiteY2" fmla="*/ 156619 h 288382"/>
              <a:gd name="connsiteX3" fmla="*/ 210091 w 210838"/>
              <a:gd name="connsiteY3" fmla="*/ 215356 h 288382"/>
              <a:gd name="connsiteX4" fmla="*/ 173579 w 210838"/>
              <a:gd name="connsiteY4" fmla="*/ 288381 h 288382"/>
              <a:gd name="connsiteX5" fmla="*/ 195804 w 210838"/>
              <a:gd name="connsiteY5" fmla="*/ 216944 h 288382"/>
              <a:gd name="connsiteX6" fmla="*/ 183104 w 210838"/>
              <a:gd name="connsiteY6" fmla="*/ 147094 h 288382"/>
              <a:gd name="connsiteX7" fmla="*/ 541 w 210838"/>
              <a:gd name="connsiteY7" fmla="*/ 2631 h 288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838" h="288382">
                <a:moveTo>
                  <a:pt x="541" y="2631"/>
                </a:moveTo>
                <a:cubicBezTo>
                  <a:pt x="-8455" y="-11656"/>
                  <a:pt x="97114" y="35704"/>
                  <a:pt x="129129" y="61369"/>
                </a:cubicBezTo>
                <a:cubicBezTo>
                  <a:pt x="161144" y="87034"/>
                  <a:pt x="179135" y="130955"/>
                  <a:pt x="192629" y="156619"/>
                </a:cubicBezTo>
                <a:cubicBezTo>
                  <a:pt x="206123" y="182284"/>
                  <a:pt x="213266" y="193396"/>
                  <a:pt x="210091" y="215356"/>
                </a:cubicBezTo>
                <a:cubicBezTo>
                  <a:pt x="206916" y="237316"/>
                  <a:pt x="175960" y="288116"/>
                  <a:pt x="173579" y="288381"/>
                </a:cubicBezTo>
                <a:cubicBezTo>
                  <a:pt x="171198" y="288646"/>
                  <a:pt x="194217" y="240492"/>
                  <a:pt x="195804" y="216944"/>
                </a:cubicBezTo>
                <a:cubicBezTo>
                  <a:pt x="197392" y="193396"/>
                  <a:pt x="211150" y="179109"/>
                  <a:pt x="183104" y="147094"/>
                </a:cubicBezTo>
                <a:cubicBezTo>
                  <a:pt x="155058" y="115079"/>
                  <a:pt x="9537" y="16918"/>
                  <a:pt x="541" y="26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4CD294CD-DF45-4F91-B373-93323952D0AD}"/>
              </a:ext>
            </a:extLst>
          </p:cNvPr>
          <p:cNvSpPr/>
          <p:nvPr/>
        </p:nvSpPr>
        <p:spPr>
          <a:xfrm>
            <a:off x="4544438" y="5146374"/>
            <a:ext cx="94240" cy="381305"/>
          </a:xfrm>
          <a:custGeom>
            <a:avLst/>
            <a:gdLst>
              <a:gd name="connsiteX0" fmla="*/ 94237 w 94240"/>
              <a:gd name="connsiteY0" fmla="*/ 301 h 381305"/>
              <a:gd name="connsiteX1" fmla="*/ 24387 w 94240"/>
              <a:gd name="connsiteY1" fmla="*/ 168576 h 381305"/>
              <a:gd name="connsiteX2" fmla="*/ 575 w 94240"/>
              <a:gd name="connsiteY2" fmla="*/ 209851 h 381305"/>
              <a:gd name="connsiteX3" fmla="*/ 8512 w 94240"/>
              <a:gd name="connsiteY3" fmla="*/ 381301 h 381305"/>
              <a:gd name="connsiteX4" fmla="*/ 21212 w 94240"/>
              <a:gd name="connsiteY4" fmla="*/ 214614 h 381305"/>
              <a:gd name="connsiteX5" fmla="*/ 94237 w 94240"/>
              <a:gd name="connsiteY5" fmla="*/ 301 h 381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240" h="381305">
                <a:moveTo>
                  <a:pt x="94237" y="301"/>
                </a:moveTo>
                <a:cubicBezTo>
                  <a:pt x="94766" y="-7372"/>
                  <a:pt x="39997" y="133651"/>
                  <a:pt x="24387" y="168576"/>
                </a:cubicBezTo>
                <a:cubicBezTo>
                  <a:pt x="8777" y="203501"/>
                  <a:pt x="3221" y="174397"/>
                  <a:pt x="575" y="209851"/>
                </a:cubicBezTo>
                <a:cubicBezTo>
                  <a:pt x="-2071" y="245305"/>
                  <a:pt x="5073" y="380507"/>
                  <a:pt x="8512" y="381301"/>
                </a:cubicBezTo>
                <a:cubicBezTo>
                  <a:pt x="11951" y="382095"/>
                  <a:pt x="8247" y="275468"/>
                  <a:pt x="21212" y="214614"/>
                </a:cubicBezTo>
                <a:cubicBezTo>
                  <a:pt x="34177" y="153760"/>
                  <a:pt x="93708" y="7974"/>
                  <a:pt x="94237" y="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F14709CC-DAF4-4BB4-809C-E53B2D80FDA3}"/>
              </a:ext>
            </a:extLst>
          </p:cNvPr>
          <p:cNvSpPr/>
          <p:nvPr/>
        </p:nvSpPr>
        <p:spPr>
          <a:xfrm>
            <a:off x="4879975" y="5274709"/>
            <a:ext cx="122496" cy="232345"/>
          </a:xfrm>
          <a:custGeom>
            <a:avLst/>
            <a:gdLst>
              <a:gd name="connsiteX0" fmla="*/ 0 w 122496"/>
              <a:gd name="connsiteY0" fmla="*/ 554 h 232345"/>
              <a:gd name="connsiteX1" fmla="*/ 77788 w 122496"/>
              <a:gd name="connsiteY1" fmla="*/ 156129 h 232345"/>
              <a:gd name="connsiteX2" fmla="*/ 122238 w 122496"/>
              <a:gd name="connsiteY2" fmla="*/ 232329 h 232345"/>
              <a:gd name="connsiteX3" fmla="*/ 95250 w 122496"/>
              <a:gd name="connsiteY3" fmla="*/ 162479 h 232345"/>
              <a:gd name="connsiteX4" fmla="*/ 77788 w 122496"/>
              <a:gd name="connsiteY4" fmla="*/ 105329 h 232345"/>
              <a:gd name="connsiteX5" fmla="*/ 0 w 122496"/>
              <a:gd name="connsiteY5" fmla="*/ 554 h 232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496" h="232345">
                <a:moveTo>
                  <a:pt x="0" y="554"/>
                </a:moveTo>
                <a:cubicBezTo>
                  <a:pt x="0" y="9021"/>
                  <a:pt x="57415" y="117500"/>
                  <a:pt x="77788" y="156129"/>
                </a:cubicBezTo>
                <a:cubicBezTo>
                  <a:pt x="98161" y="194758"/>
                  <a:pt x="119328" y="231271"/>
                  <a:pt x="122238" y="232329"/>
                </a:cubicBezTo>
                <a:cubicBezTo>
                  <a:pt x="125148" y="233387"/>
                  <a:pt x="102658" y="183646"/>
                  <a:pt x="95250" y="162479"/>
                </a:cubicBezTo>
                <a:cubicBezTo>
                  <a:pt x="87842" y="141312"/>
                  <a:pt x="91546" y="127554"/>
                  <a:pt x="77788" y="105329"/>
                </a:cubicBezTo>
                <a:cubicBezTo>
                  <a:pt x="64030" y="83104"/>
                  <a:pt x="0" y="-7913"/>
                  <a:pt x="0" y="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CDD32C0E-E9C5-486D-977F-282848F30776}"/>
              </a:ext>
            </a:extLst>
          </p:cNvPr>
          <p:cNvSpPr/>
          <p:nvPr/>
        </p:nvSpPr>
        <p:spPr>
          <a:xfrm>
            <a:off x="4449760" y="5790011"/>
            <a:ext cx="270525" cy="75818"/>
          </a:xfrm>
          <a:custGeom>
            <a:avLst/>
            <a:gdLst>
              <a:gd name="connsiteX0" fmla="*/ 3 w 270525"/>
              <a:gd name="connsiteY0" fmla="*/ 75802 h 75818"/>
              <a:gd name="connsiteX1" fmla="*/ 79378 w 270525"/>
              <a:gd name="connsiteY1" fmla="*/ 12302 h 75818"/>
              <a:gd name="connsiteX2" fmla="*/ 157165 w 270525"/>
              <a:gd name="connsiteY2" fmla="*/ 4364 h 75818"/>
              <a:gd name="connsiteX3" fmla="*/ 266703 w 270525"/>
              <a:gd name="connsiteY3" fmla="*/ 63102 h 75818"/>
              <a:gd name="connsiteX4" fmla="*/ 236540 w 270525"/>
              <a:gd name="connsiteY4" fmla="*/ 36114 h 75818"/>
              <a:gd name="connsiteX5" fmla="*/ 149228 w 270525"/>
              <a:gd name="connsiteY5" fmla="*/ 20239 h 75818"/>
              <a:gd name="connsiteX6" fmla="*/ 82553 w 270525"/>
              <a:gd name="connsiteY6" fmla="*/ 18652 h 75818"/>
              <a:gd name="connsiteX7" fmla="*/ 3 w 270525"/>
              <a:gd name="connsiteY7" fmla="*/ 75802 h 75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525" h="75818">
                <a:moveTo>
                  <a:pt x="3" y="75802"/>
                </a:moveTo>
                <a:cubicBezTo>
                  <a:pt x="-526" y="74744"/>
                  <a:pt x="53184" y="24208"/>
                  <a:pt x="79378" y="12302"/>
                </a:cubicBezTo>
                <a:cubicBezTo>
                  <a:pt x="105572" y="396"/>
                  <a:pt x="125944" y="-4103"/>
                  <a:pt x="157165" y="4364"/>
                </a:cubicBezTo>
                <a:cubicBezTo>
                  <a:pt x="188386" y="12831"/>
                  <a:pt x="253474" y="57810"/>
                  <a:pt x="266703" y="63102"/>
                </a:cubicBezTo>
                <a:cubicBezTo>
                  <a:pt x="279932" y="68394"/>
                  <a:pt x="256119" y="43258"/>
                  <a:pt x="236540" y="36114"/>
                </a:cubicBezTo>
                <a:cubicBezTo>
                  <a:pt x="216961" y="28970"/>
                  <a:pt x="174893" y="23149"/>
                  <a:pt x="149228" y="20239"/>
                </a:cubicBezTo>
                <a:cubicBezTo>
                  <a:pt x="123563" y="17329"/>
                  <a:pt x="103720" y="9921"/>
                  <a:pt x="82553" y="18652"/>
                </a:cubicBezTo>
                <a:cubicBezTo>
                  <a:pt x="61386" y="27383"/>
                  <a:pt x="532" y="76860"/>
                  <a:pt x="3" y="75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8B9E1964-74FE-4B54-BB90-0CC95598CC23}"/>
              </a:ext>
            </a:extLst>
          </p:cNvPr>
          <p:cNvSpPr/>
          <p:nvPr/>
        </p:nvSpPr>
        <p:spPr>
          <a:xfrm>
            <a:off x="4878370" y="5747810"/>
            <a:ext cx="252499" cy="106911"/>
          </a:xfrm>
          <a:custGeom>
            <a:avLst/>
            <a:gdLst>
              <a:gd name="connsiteX0" fmla="*/ 18 w 252499"/>
              <a:gd name="connsiteY0" fmla="*/ 102128 h 106911"/>
              <a:gd name="connsiteX1" fmla="*/ 79393 w 252499"/>
              <a:gd name="connsiteY1" fmla="*/ 17990 h 106911"/>
              <a:gd name="connsiteX2" fmla="*/ 196868 w 252499"/>
              <a:gd name="connsiteY2" fmla="*/ 528 h 106911"/>
              <a:gd name="connsiteX3" fmla="*/ 241318 w 252499"/>
              <a:gd name="connsiteY3" fmla="*/ 29103 h 106911"/>
              <a:gd name="connsiteX4" fmla="*/ 252430 w 252499"/>
              <a:gd name="connsiteY4" fmla="*/ 73553 h 106911"/>
              <a:gd name="connsiteX5" fmla="*/ 238143 w 252499"/>
              <a:gd name="connsiteY5" fmla="*/ 106890 h 106911"/>
              <a:gd name="connsiteX6" fmla="*/ 244493 w 252499"/>
              <a:gd name="connsiteY6" fmla="*/ 68790 h 106911"/>
              <a:gd name="connsiteX7" fmla="*/ 233380 w 252499"/>
              <a:gd name="connsiteY7" fmla="*/ 33865 h 106911"/>
              <a:gd name="connsiteX8" fmla="*/ 160355 w 252499"/>
              <a:gd name="connsiteY8" fmla="*/ 19578 h 106911"/>
              <a:gd name="connsiteX9" fmla="*/ 73043 w 252499"/>
              <a:gd name="connsiteY9" fmla="*/ 35453 h 106911"/>
              <a:gd name="connsiteX10" fmla="*/ 18 w 252499"/>
              <a:gd name="connsiteY10" fmla="*/ 102128 h 10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2499" h="106911">
                <a:moveTo>
                  <a:pt x="18" y="102128"/>
                </a:moveTo>
                <a:cubicBezTo>
                  <a:pt x="1076" y="99218"/>
                  <a:pt x="46585" y="34923"/>
                  <a:pt x="79393" y="17990"/>
                </a:cubicBezTo>
                <a:cubicBezTo>
                  <a:pt x="112201" y="1057"/>
                  <a:pt x="169881" y="-1324"/>
                  <a:pt x="196868" y="528"/>
                </a:cubicBezTo>
                <a:cubicBezTo>
                  <a:pt x="223855" y="2380"/>
                  <a:pt x="232058" y="16932"/>
                  <a:pt x="241318" y="29103"/>
                </a:cubicBezTo>
                <a:cubicBezTo>
                  <a:pt x="250578" y="41274"/>
                  <a:pt x="252959" y="60589"/>
                  <a:pt x="252430" y="73553"/>
                </a:cubicBezTo>
                <a:cubicBezTo>
                  <a:pt x="251901" y="86517"/>
                  <a:pt x="239466" y="107684"/>
                  <a:pt x="238143" y="106890"/>
                </a:cubicBezTo>
                <a:cubicBezTo>
                  <a:pt x="236820" y="106096"/>
                  <a:pt x="245287" y="80961"/>
                  <a:pt x="244493" y="68790"/>
                </a:cubicBezTo>
                <a:cubicBezTo>
                  <a:pt x="243699" y="56619"/>
                  <a:pt x="247403" y="42067"/>
                  <a:pt x="233380" y="33865"/>
                </a:cubicBezTo>
                <a:cubicBezTo>
                  <a:pt x="219357" y="25663"/>
                  <a:pt x="187078" y="19313"/>
                  <a:pt x="160355" y="19578"/>
                </a:cubicBezTo>
                <a:cubicBezTo>
                  <a:pt x="133632" y="19843"/>
                  <a:pt x="101882" y="20901"/>
                  <a:pt x="73043" y="35453"/>
                </a:cubicBezTo>
                <a:cubicBezTo>
                  <a:pt x="44204" y="50005"/>
                  <a:pt x="-1040" y="105038"/>
                  <a:pt x="18" y="102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15022EBD-19D8-437D-8E45-B9281E86125C}"/>
              </a:ext>
            </a:extLst>
          </p:cNvPr>
          <p:cNvSpPr/>
          <p:nvPr/>
        </p:nvSpPr>
        <p:spPr>
          <a:xfrm>
            <a:off x="4305227" y="6309587"/>
            <a:ext cx="554128" cy="178161"/>
          </a:xfrm>
          <a:custGeom>
            <a:avLst/>
            <a:gdLst>
              <a:gd name="connsiteX0" fmla="*/ 552523 w 554128"/>
              <a:gd name="connsiteY0" fmla="*/ 23480 h 178161"/>
              <a:gd name="connsiteX1" fmla="*/ 450923 w 554128"/>
              <a:gd name="connsiteY1" fmla="*/ 196 h 178161"/>
              <a:gd name="connsiteX2" fmla="*/ 281590 w 554128"/>
              <a:gd name="connsiteY2" fmla="*/ 38296 h 178161"/>
              <a:gd name="connsiteX3" fmla="*/ 95323 w 554128"/>
              <a:gd name="connsiteY3" fmla="*/ 101796 h 178161"/>
              <a:gd name="connsiteX4" fmla="*/ 73 w 554128"/>
              <a:gd name="connsiteY4" fmla="*/ 177996 h 178161"/>
              <a:gd name="connsiteX5" fmla="*/ 82623 w 554128"/>
              <a:gd name="connsiteY5" fmla="*/ 120846 h 178161"/>
              <a:gd name="connsiteX6" fmla="*/ 245606 w 554128"/>
              <a:gd name="connsiteY6" fmla="*/ 76396 h 178161"/>
              <a:gd name="connsiteX7" fmla="*/ 372606 w 554128"/>
              <a:gd name="connsiteY7" fmla="*/ 25596 h 178161"/>
              <a:gd name="connsiteX8" fmla="*/ 552523 w 554128"/>
              <a:gd name="connsiteY8" fmla="*/ 23480 h 178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4128" h="178161">
                <a:moveTo>
                  <a:pt x="552523" y="23480"/>
                </a:moveTo>
                <a:cubicBezTo>
                  <a:pt x="565576" y="19247"/>
                  <a:pt x="496078" y="-2273"/>
                  <a:pt x="450923" y="196"/>
                </a:cubicBezTo>
                <a:cubicBezTo>
                  <a:pt x="405768" y="2665"/>
                  <a:pt x="340857" y="21363"/>
                  <a:pt x="281590" y="38296"/>
                </a:cubicBezTo>
                <a:cubicBezTo>
                  <a:pt x="222323" y="55229"/>
                  <a:pt x="142242" y="78513"/>
                  <a:pt x="95323" y="101796"/>
                </a:cubicBezTo>
                <a:cubicBezTo>
                  <a:pt x="48404" y="125079"/>
                  <a:pt x="2190" y="174821"/>
                  <a:pt x="73" y="177996"/>
                </a:cubicBezTo>
                <a:cubicBezTo>
                  <a:pt x="-2044" y="181171"/>
                  <a:pt x="41701" y="137779"/>
                  <a:pt x="82623" y="120846"/>
                </a:cubicBezTo>
                <a:cubicBezTo>
                  <a:pt x="123545" y="103913"/>
                  <a:pt x="197276" y="92271"/>
                  <a:pt x="245606" y="76396"/>
                </a:cubicBezTo>
                <a:cubicBezTo>
                  <a:pt x="293936" y="60521"/>
                  <a:pt x="328861" y="34415"/>
                  <a:pt x="372606" y="25596"/>
                </a:cubicBezTo>
                <a:cubicBezTo>
                  <a:pt x="416350" y="16777"/>
                  <a:pt x="539470" y="27713"/>
                  <a:pt x="552523" y="23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F432436E-63F4-4C61-8311-1A146E7B2485}"/>
              </a:ext>
            </a:extLst>
          </p:cNvPr>
          <p:cNvSpPr/>
          <p:nvPr/>
        </p:nvSpPr>
        <p:spPr>
          <a:xfrm>
            <a:off x="4112044" y="6528233"/>
            <a:ext cx="160077" cy="291184"/>
          </a:xfrm>
          <a:custGeom>
            <a:avLst/>
            <a:gdLst>
              <a:gd name="connsiteX0" fmla="*/ 159389 w 160077"/>
              <a:gd name="connsiteY0" fmla="*/ 1684 h 291184"/>
              <a:gd name="connsiteX1" fmla="*/ 85306 w 160077"/>
              <a:gd name="connsiteY1" fmla="*/ 77884 h 291184"/>
              <a:gd name="connsiteX2" fmla="*/ 28156 w 160077"/>
              <a:gd name="connsiteY2" fmla="*/ 160434 h 291184"/>
              <a:gd name="connsiteX3" fmla="*/ 639 w 160077"/>
              <a:gd name="connsiteY3" fmla="*/ 289550 h 291184"/>
              <a:gd name="connsiteX4" fmla="*/ 11223 w 160077"/>
              <a:gd name="connsiteY4" fmla="*/ 228167 h 291184"/>
              <a:gd name="connsiteX5" fmla="*/ 38739 w 160077"/>
              <a:gd name="connsiteY5" fmla="*/ 154084 h 291184"/>
              <a:gd name="connsiteX6" fmla="*/ 159389 w 160077"/>
              <a:gd name="connsiteY6" fmla="*/ 1684 h 29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077" h="291184">
                <a:moveTo>
                  <a:pt x="159389" y="1684"/>
                </a:moveTo>
                <a:cubicBezTo>
                  <a:pt x="167150" y="-11016"/>
                  <a:pt x="107178" y="51426"/>
                  <a:pt x="85306" y="77884"/>
                </a:cubicBezTo>
                <a:cubicBezTo>
                  <a:pt x="63434" y="104342"/>
                  <a:pt x="42267" y="125156"/>
                  <a:pt x="28156" y="160434"/>
                </a:cubicBezTo>
                <a:cubicBezTo>
                  <a:pt x="14045" y="195712"/>
                  <a:pt x="3461" y="278261"/>
                  <a:pt x="639" y="289550"/>
                </a:cubicBezTo>
                <a:cubicBezTo>
                  <a:pt x="-2183" y="300839"/>
                  <a:pt x="4873" y="250745"/>
                  <a:pt x="11223" y="228167"/>
                </a:cubicBezTo>
                <a:cubicBezTo>
                  <a:pt x="17573" y="205589"/>
                  <a:pt x="18631" y="187245"/>
                  <a:pt x="38739" y="154084"/>
                </a:cubicBezTo>
                <a:cubicBezTo>
                  <a:pt x="58847" y="120923"/>
                  <a:pt x="151628" y="14384"/>
                  <a:pt x="159389" y="1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0E0B050C-9EE0-43AA-BB8B-AA3CDF6971A9}"/>
              </a:ext>
            </a:extLst>
          </p:cNvPr>
          <p:cNvSpPr/>
          <p:nvPr/>
        </p:nvSpPr>
        <p:spPr>
          <a:xfrm>
            <a:off x="4152797" y="6423849"/>
            <a:ext cx="690137" cy="319636"/>
          </a:xfrm>
          <a:custGeom>
            <a:avLst/>
            <a:gdLst>
              <a:gd name="connsiteX0" fmla="*/ 690136 w 690137"/>
              <a:gd name="connsiteY0" fmla="*/ 234 h 319636"/>
              <a:gd name="connsiteX1" fmla="*/ 531386 w 690137"/>
              <a:gd name="connsiteY1" fmla="*/ 19284 h 319636"/>
              <a:gd name="connsiteX2" fmla="*/ 345120 w 690137"/>
              <a:gd name="connsiteY2" fmla="*/ 51034 h 319636"/>
              <a:gd name="connsiteX3" fmla="*/ 237170 w 690137"/>
              <a:gd name="connsiteY3" fmla="*/ 84901 h 319636"/>
              <a:gd name="connsiteX4" fmla="*/ 137686 w 690137"/>
              <a:gd name="connsiteY4" fmla="*/ 161101 h 319636"/>
              <a:gd name="connsiteX5" fmla="*/ 2220 w 690137"/>
              <a:gd name="connsiteY5" fmla="*/ 317734 h 319636"/>
              <a:gd name="connsiteX6" fmla="*/ 65720 w 690137"/>
              <a:gd name="connsiteY6" fmla="*/ 239418 h 319636"/>
              <a:gd name="connsiteX7" fmla="*/ 222353 w 690137"/>
              <a:gd name="connsiteY7" fmla="*/ 112418 h 319636"/>
              <a:gd name="connsiteX8" fmla="*/ 533503 w 690137"/>
              <a:gd name="connsiteY8" fmla="*/ 31984 h 319636"/>
              <a:gd name="connsiteX9" fmla="*/ 690136 w 690137"/>
              <a:gd name="connsiteY9" fmla="*/ 234 h 319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0137" h="319636">
                <a:moveTo>
                  <a:pt x="690136" y="234"/>
                </a:moveTo>
                <a:cubicBezTo>
                  <a:pt x="689783" y="-1883"/>
                  <a:pt x="588889" y="10817"/>
                  <a:pt x="531386" y="19284"/>
                </a:cubicBezTo>
                <a:cubicBezTo>
                  <a:pt x="473883" y="27751"/>
                  <a:pt x="394156" y="40098"/>
                  <a:pt x="345120" y="51034"/>
                </a:cubicBezTo>
                <a:cubicBezTo>
                  <a:pt x="296084" y="61970"/>
                  <a:pt x="271742" y="66557"/>
                  <a:pt x="237170" y="84901"/>
                </a:cubicBezTo>
                <a:cubicBezTo>
                  <a:pt x="202598" y="103245"/>
                  <a:pt x="176844" y="122296"/>
                  <a:pt x="137686" y="161101"/>
                </a:cubicBezTo>
                <a:cubicBezTo>
                  <a:pt x="98528" y="199906"/>
                  <a:pt x="14214" y="304681"/>
                  <a:pt x="2220" y="317734"/>
                </a:cubicBezTo>
                <a:cubicBezTo>
                  <a:pt x="-9774" y="330787"/>
                  <a:pt x="29031" y="273637"/>
                  <a:pt x="65720" y="239418"/>
                </a:cubicBezTo>
                <a:cubicBezTo>
                  <a:pt x="102409" y="205199"/>
                  <a:pt x="144389" y="146990"/>
                  <a:pt x="222353" y="112418"/>
                </a:cubicBezTo>
                <a:cubicBezTo>
                  <a:pt x="300317" y="77846"/>
                  <a:pt x="453070" y="50681"/>
                  <a:pt x="533503" y="31984"/>
                </a:cubicBezTo>
                <a:cubicBezTo>
                  <a:pt x="613936" y="13287"/>
                  <a:pt x="690489" y="2351"/>
                  <a:pt x="690136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997F9135-B9DD-43C0-9B63-48E7A8C8DBC7}"/>
              </a:ext>
            </a:extLst>
          </p:cNvPr>
          <p:cNvSpPr/>
          <p:nvPr/>
        </p:nvSpPr>
        <p:spPr>
          <a:xfrm>
            <a:off x="4838730" y="6295719"/>
            <a:ext cx="578333" cy="98454"/>
          </a:xfrm>
          <a:custGeom>
            <a:avLst/>
            <a:gdLst>
              <a:gd name="connsiteX0" fmla="*/ 4203 w 578333"/>
              <a:gd name="connsiteY0" fmla="*/ 39464 h 98454"/>
              <a:gd name="connsiteX1" fmla="*/ 143903 w 578333"/>
              <a:gd name="connsiteY1" fmla="*/ 3481 h 98454"/>
              <a:gd name="connsiteX2" fmla="*/ 273020 w 578333"/>
              <a:gd name="connsiteY2" fmla="*/ 11948 h 98454"/>
              <a:gd name="connsiteX3" fmla="*/ 571470 w 578333"/>
              <a:gd name="connsiteY3" fmla="*/ 96614 h 98454"/>
              <a:gd name="connsiteX4" fmla="*/ 465637 w 578333"/>
              <a:gd name="connsiteY4" fmla="*/ 66981 h 98454"/>
              <a:gd name="connsiteX5" fmla="*/ 273020 w 578333"/>
              <a:gd name="connsiteY5" fmla="*/ 28881 h 98454"/>
              <a:gd name="connsiteX6" fmla="*/ 55003 w 578333"/>
              <a:gd name="connsiteY6" fmla="*/ 41581 h 98454"/>
              <a:gd name="connsiteX7" fmla="*/ 4203 w 578333"/>
              <a:gd name="connsiteY7" fmla="*/ 39464 h 9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8333" h="98454">
                <a:moveTo>
                  <a:pt x="4203" y="39464"/>
                </a:moveTo>
                <a:cubicBezTo>
                  <a:pt x="19020" y="33114"/>
                  <a:pt x="99100" y="8067"/>
                  <a:pt x="143903" y="3481"/>
                </a:cubicBezTo>
                <a:cubicBezTo>
                  <a:pt x="188706" y="-1105"/>
                  <a:pt x="201759" y="-3574"/>
                  <a:pt x="273020" y="11948"/>
                </a:cubicBezTo>
                <a:cubicBezTo>
                  <a:pt x="344281" y="27470"/>
                  <a:pt x="539367" y="87442"/>
                  <a:pt x="571470" y="96614"/>
                </a:cubicBezTo>
                <a:cubicBezTo>
                  <a:pt x="603573" y="105786"/>
                  <a:pt x="515379" y="78270"/>
                  <a:pt x="465637" y="66981"/>
                </a:cubicBezTo>
                <a:cubicBezTo>
                  <a:pt x="415895" y="55692"/>
                  <a:pt x="341459" y="33114"/>
                  <a:pt x="273020" y="28881"/>
                </a:cubicBezTo>
                <a:lnTo>
                  <a:pt x="55003" y="41581"/>
                </a:lnTo>
                <a:cubicBezTo>
                  <a:pt x="15492" y="42992"/>
                  <a:pt x="-10614" y="45814"/>
                  <a:pt x="4203" y="39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29C4D1BA-6A0A-4346-A19D-F2E2F028283A}"/>
              </a:ext>
            </a:extLst>
          </p:cNvPr>
          <p:cNvSpPr/>
          <p:nvPr/>
        </p:nvSpPr>
        <p:spPr>
          <a:xfrm>
            <a:off x="5391088" y="6411274"/>
            <a:ext cx="191504" cy="240883"/>
          </a:xfrm>
          <a:custGeom>
            <a:avLst/>
            <a:gdLst>
              <a:gd name="connsiteX0" fmla="*/ 62 w 191504"/>
              <a:gd name="connsiteY0" fmla="*/ 109 h 240883"/>
              <a:gd name="connsiteX1" fmla="*/ 122829 w 191504"/>
              <a:gd name="connsiteY1" fmla="*/ 93243 h 240883"/>
              <a:gd name="connsiteX2" fmla="*/ 190562 w 191504"/>
              <a:gd name="connsiteY2" fmla="*/ 239293 h 240883"/>
              <a:gd name="connsiteX3" fmla="*/ 160929 w 191504"/>
              <a:gd name="connsiteY3" fmla="*/ 165209 h 240883"/>
              <a:gd name="connsiteX4" fmla="*/ 139762 w 191504"/>
              <a:gd name="connsiteY4" fmla="*/ 76309 h 240883"/>
              <a:gd name="connsiteX5" fmla="*/ 62 w 191504"/>
              <a:gd name="connsiteY5" fmla="*/ 109 h 24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504" h="240883">
                <a:moveTo>
                  <a:pt x="62" y="109"/>
                </a:moveTo>
                <a:cubicBezTo>
                  <a:pt x="-2760" y="2931"/>
                  <a:pt x="91079" y="53379"/>
                  <a:pt x="122829" y="93243"/>
                </a:cubicBezTo>
                <a:cubicBezTo>
                  <a:pt x="154579" y="133107"/>
                  <a:pt x="184212" y="227299"/>
                  <a:pt x="190562" y="239293"/>
                </a:cubicBezTo>
                <a:cubicBezTo>
                  <a:pt x="196912" y="251287"/>
                  <a:pt x="169396" y="192373"/>
                  <a:pt x="160929" y="165209"/>
                </a:cubicBezTo>
                <a:cubicBezTo>
                  <a:pt x="152462" y="138045"/>
                  <a:pt x="162340" y="102767"/>
                  <a:pt x="139762" y="76309"/>
                </a:cubicBezTo>
                <a:cubicBezTo>
                  <a:pt x="117184" y="49851"/>
                  <a:pt x="2884" y="-2713"/>
                  <a:pt x="62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42382F3D-98F9-46B1-A842-09DFC810CE07}"/>
              </a:ext>
            </a:extLst>
          </p:cNvPr>
          <p:cNvSpPr/>
          <p:nvPr/>
        </p:nvSpPr>
        <p:spPr>
          <a:xfrm>
            <a:off x="4860757" y="6383336"/>
            <a:ext cx="482975" cy="76331"/>
          </a:xfrm>
          <a:custGeom>
            <a:avLst/>
            <a:gdLst>
              <a:gd name="connsiteX0" fmla="*/ 168 w 482975"/>
              <a:gd name="connsiteY0" fmla="*/ 25402 h 76331"/>
              <a:gd name="connsiteX1" fmla="*/ 162093 w 482975"/>
              <a:gd name="connsiteY1" fmla="*/ 12702 h 76331"/>
              <a:gd name="connsiteX2" fmla="*/ 277981 w 482975"/>
              <a:gd name="connsiteY2" fmla="*/ 20639 h 76331"/>
              <a:gd name="connsiteX3" fmla="*/ 479593 w 482975"/>
              <a:gd name="connsiteY3" fmla="*/ 76202 h 76331"/>
              <a:gd name="connsiteX4" fmla="*/ 389106 w 482975"/>
              <a:gd name="connsiteY4" fmla="*/ 34927 h 76331"/>
              <a:gd name="connsiteX5" fmla="*/ 193843 w 482975"/>
              <a:gd name="connsiteY5" fmla="*/ 2 h 76331"/>
              <a:gd name="connsiteX6" fmla="*/ 168 w 482975"/>
              <a:gd name="connsiteY6" fmla="*/ 25402 h 7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2975" h="76331">
                <a:moveTo>
                  <a:pt x="168" y="25402"/>
                </a:moveTo>
                <a:cubicBezTo>
                  <a:pt x="-5124" y="27519"/>
                  <a:pt x="115791" y="13496"/>
                  <a:pt x="162093" y="12702"/>
                </a:cubicBezTo>
                <a:cubicBezTo>
                  <a:pt x="208395" y="11908"/>
                  <a:pt x="225064" y="10056"/>
                  <a:pt x="277981" y="20639"/>
                </a:cubicBezTo>
                <a:cubicBezTo>
                  <a:pt x="330898" y="31222"/>
                  <a:pt x="461072" y="73821"/>
                  <a:pt x="479593" y="76202"/>
                </a:cubicBezTo>
                <a:cubicBezTo>
                  <a:pt x="498114" y="78583"/>
                  <a:pt x="436731" y="47627"/>
                  <a:pt x="389106" y="34927"/>
                </a:cubicBezTo>
                <a:cubicBezTo>
                  <a:pt x="341481" y="22227"/>
                  <a:pt x="254697" y="267"/>
                  <a:pt x="193843" y="2"/>
                </a:cubicBezTo>
                <a:cubicBezTo>
                  <a:pt x="132989" y="-263"/>
                  <a:pt x="5460" y="23285"/>
                  <a:pt x="168" y="25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CEFDCA0C-DBEE-4DFA-8B4C-252E03BAFF01}"/>
              </a:ext>
            </a:extLst>
          </p:cNvPr>
          <p:cNvSpPr/>
          <p:nvPr/>
        </p:nvSpPr>
        <p:spPr>
          <a:xfrm>
            <a:off x="5381625" y="6454775"/>
            <a:ext cx="173472" cy="232929"/>
          </a:xfrm>
          <a:custGeom>
            <a:avLst/>
            <a:gdLst>
              <a:gd name="connsiteX0" fmla="*/ 0 w 173472"/>
              <a:gd name="connsiteY0" fmla="*/ 0 h 232929"/>
              <a:gd name="connsiteX1" fmla="*/ 104775 w 173472"/>
              <a:gd name="connsiteY1" fmla="*/ 103188 h 232929"/>
              <a:gd name="connsiteX2" fmla="*/ 146050 w 173472"/>
              <a:gd name="connsiteY2" fmla="*/ 174625 h 232929"/>
              <a:gd name="connsiteX3" fmla="*/ 166688 w 173472"/>
              <a:gd name="connsiteY3" fmla="*/ 231775 h 232929"/>
              <a:gd name="connsiteX4" fmla="*/ 163513 w 173472"/>
              <a:gd name="connsiteY4" fmla="*/ 203200 h 232929"/>
              <a:gd name="connsiteX5" fmla="*/ 55563 w 173472"/>
              <a:gd name="connsiteY5" fmla="*/ 92075 h 232929"/>
              <a:gd name="connsiteX6" fmla="*/ 0 w 173472"/>
              <a:gd name="connsiteY6" fmla="*/ 0 h 23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472" h="232929">
                <a:moveTo>
                  <a:pt x="0" y="0"/>
                </a:moveTo>
                <a:cubicBezTo>
                  <a:pt x="40216" y="37042"/>
                  <a:pt x="80433" y="74084"/>
                  <a:pt x="104775" y="103188"/>
                </a:cubicBezTo>
                <a:cubicBezTo>
                  <a:pt x="129117" y="132292"/>
                  <a:pt x="135731" y="153194"/>
                  <a:pt x="146050" y="174625"/>
                </a:cubicBezTo>
                <a:cubicBezTo>
                  <a:pt x="156369" y="196056"/>
                  <a:pt x="163778" y="227013"/>
                  <a:pt x="166688" y="231775"/>
                </a:cubicBezTo>
                <a:cubicBezTo>
                  <a:pt x="169598" y="236537"/>
                  <a:pt x="182034" y="226483"/>
                  <a:pt x="163513" y="203200"/>
                </a:cubicBezTo>
                <a:cubicBezTo>
                  <a:pt x="144992" y="179917"/>
                  <a:pt x="55563" y="92075"/>
                  <a:pt x="55563" y="920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1A316DC9-9647-4ECD-BFC7-0A1E8C4FEBA5}"/>
              </a:ext>
            </a:extLst>
          </p:cNvPr>
          <p:cNvSpPr/>
          <p:nvPr/>
        </p:nvSpPr>
        <p:spPr>
          <a:xfrm>
            <a:off x="5149191" y="6887046"/>
            <a:ext cx="360200" cy="342573"/>
          </a:xfrm>
          <a:custGeom>
            <a:avLst/>
            <a:gdLst>
              <a:gd name="connsiteX0" fmla="*/ 359434 w 360200"/>
              <a:gd name="connsiteY0" fmla="*/ 2704 h 342573"/>
              <a:gd name="connsiteX1" fmla="*/ 245134 w 360200"/>
              <a:gd name="connsiteY1" fmla="*/ 197967 h 342573"/>
              <a:gd name="connsiteX2" fmla="*/ 8597 w 360200"/>
              <a:gd name="connsiteY2" fmla="*/ 334492 h 342573"/>
              <a:gd name="connsiteX3" fmla="*/ 64159 w 360200"/>
              <a:gd name="connsiteY3" fmla="*/ 321792 h 342573"/>
              <a:gd name="connsiteX4" fmla="*/ 183222 w 360200"/>
              <a:gd name="connsiteY4" fmla="*/ 280517 h 342573"/>
              <a:gd name="connsiteX5" fmla="*/ 221322 w 360200"/>
              <a:gd name="connsiteY5" fmla="*/ 239242 h 342573"/>
              <a:gd name="connsiteX6" fmla="*/ 291172 w 360200"/>
              <a:gd name="connsiteY6" fmla="*/ 93192 h 342573"/>
              <a:gd name="connsiteX7" fmla="*/ 359434 w 360200"/>
              <a:gd name="connsiteY7" fmla="*/ 2704 h 342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200" h="342573">
                <a:moveTo>
                  <a:pt x="359434" y="2704"/>
                </a:moveTo>
                <a:cubicBezTo>
                  <a:pt x="351761" y="20167"/>
                  <a:pt x="303607" y="142669"/>
                  <a:pt x="245134" y="197967"/>
                </a:cubicBezTo>
                <a:cubicBezTo>
                  <a:pt x="186661" y="253265"/>
                  <a:pt x="38759" y="313855"/>
                  <a:pt x="8597" y="334492"/>
                </a:cubicBezTo>
                <a:cubicBezTo>
                  <a:pt x="-21565" y="355129"/>
                  <a:pt x="35055" y="330788"/>
                  <a:pt x="64159" y="321792"/>
                </a:cubicBezTo>
                <a:cubicBezTo>
                  <a:pt x="93263" y="312796"/>
                  <a:pt x="157028" y="294275"/>
                  <a:pt x="183222" y="280517"/>
                </a:cubicBezTo>
                <a:cubicBezTo>
                  <a:pt x="209416" y="266759"/>
                  <a:pt x="203330" y="270463"/>
                  <a:pt x="221322" y="239242"/>
                </a:cubicBezTo>
                <a:cubicBezTo>
                  <a:pt x="239314" y="208021"/>
                  <a:pt x="267095" y="129705"/>
                  <a:pt x="291172" y="93192"/>
                </a:cubicBezTo>
                <a:cubicBezTo>
                  <a:pt x="315249" y="56680"/>
                  <a:pt x="367107" y="-14759"/>
                  <a:pt x="359434" y="2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7FA06DC1-B071-4A28-BEE3-552FFE4473A6}"/>
              </a:ext>
            </a:extLst>
          </p:cNvPr>
          <p:cNvSpPr/>
          <p:nvPr/>
        </p:nvSpPr>
        <p:spPr>
          <a:xfrm>
            <a:off x="4962047" y="7210330"/>
            <a:ext cx="357303" cy="138534"/>
          </a:xfrm>
          <a:custGeom>
            <a:avLst/>
            <a:gdLst>
              <a:gd name="connsiteX0" fmla="*/ 478 w 357303"/>
              <a:gd name="connsiteY0" fmla="*/ 127095 h 138534"/>
              <a:gd name="connsiteX1" fmla="*/ 179866 w 357303"/>
              <a:gd name="connsiteY1" fmla="*/ 81058 h 138534"/>
              <a:gd name="connsiteX2" fmla="*/ 352903 w 357303"/>
              <a:gd name="connsiteY2" fmla="*/ 1683 h 138534"/>
              <a:gd name="connsiteX3" fmla="*/ 290991 w 357303"/>
              <a:gd name="connsiteY3" fmla="*/ 35020 h 138534"/>
              <a:gd name="connsiteX4" fmla="*/ 132241 w 357303"/>
              <a:gd name="connsiteY4" fmla="*/ 128683 h 138534"/>
              <a:gd name="connsiteX5" fmla="*/ 478 w 357303"/>
              <a:gd name="connsiteY5" fmla="*/ 127095 h 138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303" h="138534">
                <a:moveTo>
                  <a:pt x="478" y="127095"/>
                </a:moveTo>
                <a:cubicBezTo>
                  <a:pt x="8415" y="119158"/>
                  <a:pt x="121129" y="101960"/>
                  <a:pt x="179866" y="81058"/>
                </a:cubicBezTo>
                <a:cubicBezTo>
                  <a:pt x="238603" y="60156"/>
                  <a:pt x="334382" y="9356"/>
                  <a:pt x="352903" y="1683"/>
                </a:cubicBezTo>
                <a:cubicBezTo>
                  <a:pt x="371424" y="-5990"/>
                  <a:pt x="327768" y="13853"/>
                  <a:pt x="290991" y="35020"/>
                </a:cubicBezTo>
                <a:cubicBezTo>
                  <a:pt x="254214" y="56187"/>
                  <a:pt x="179072" y="109898"/>
                  <a:pt x="132241" y="128683"/>
                </a:cubicBezTo>
                <a:cubicBezTo>
                  <a:pt x="85410" y="147468"/>
                  <a:pt x="-7459" y="135032"/>
                  <a:pt x="478" y="127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A1F08D02-0E61-4291-909F-D2D6E438A5A9}"/>
              </a:ext>
            </a:extLst>
          </p:cNvPr>
          <p:cNvSpPr/>
          <p:nvPr/>
        </p:nvSpPr>
        <p:spPr>
          <a:xfrm>
            <a:off x="4206168" y="7069610"/>
            <a:ext cx="566747" cy="241720"/>
          </a:xfrm>
          <a:custGeom>
            <a:avLst/>
            <a:gdLst>
              <a:gd name="connsiteX0" fmla="*/ 707 w 566747"/>
              <a:gd name="connsiteY0" fmla="*/ 1115 h 241720"/>
              <a:gd name="connsiteX1" fmla="*/ 148345 w 566747"/>
              <a:gd name="connsiteY1" fmla="*/ 115415 h 241720"/>
              <a:gd name="connsiteX2" fmla="*/ 284870 w 566747"/>
              <a:gd name="connsiteY2" fmla="*/ 191615 h 241720"/>
              <a:gd name="connsiteX3" fmla="*/ 562682 w 566747"/>
              <a:gd name="connsiteY3" fmla="*/ 236065 h 241720"/>
              <a:gd name="connsiteX4" fmla="*/ 434095 w 566747"/>
              <a:gd name="connsiteY4" fmla="*/ 236065 h 241720"/>
              <a:gd name="connsiteX5" fmla="*/ 211845 w 566747"/>
              <a:gd name="connsiteY5" fmla="*/ 190028 h 241720"/>
              <a:gd name="connsiteX6" fmla="*/ 707 w 566747"/>
              <a:gd name="connsiteY6" fmla="*/ 1115 h 241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6747" h="241720">
                <a:moveTo>
                  <a:pt x="707" y="1115"/>
                </a:moveTo>
                <a:cubicBezTo>
                  <a:pt x="-9876" y="-11320"/>
                  <a:pt x="100984" y="83665"/>
                  <a:pt x="148345" y="115415"/>
                </a:cubicBezTo>
                <a:cubicBezTo>
                  <a:pt x="195706" y="147165"/>
                  <a:pt x="215814" y="171507"/>
                  <a:pt x="284870" y="191615"/>
                </a:cubicBezTo>
                <a:cubicBezTo>
                  <a:pt x="353926" y="211723"/>
                  <a:pt x="537811" y="228657"/>
                  <a:pt x="562682" y="236065"/>
                </a:cubicBezTo>
                <a:cubicBezTo>
                  <a:pt x="587553" y="243473"/>
                  <a:pt x="492568" y="243738"/>
                  <a:pt x="434095" y="236065"/>
                </a:cubicBezTo>
                <a:cubicBezTo>
                  <a:pt x="375622" y="228392"/>
                  <a:pt x="281166" y="225218"/>
                  <a:pt x="211845" y="190028"/>
                </a:cubicBezTo>
                <a:cubicBezTo>
                  <a:pt x="142524" y="154839"/>
                  <a:pt x="11290" y="13550"/>
                  <a:pt x="707" y="1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4A168401-1023-4799-B4D1-1787DE3364F5}"/>
              </a:ext>
            </a:extLst>
          </p:cNvPr>
          <p:cNvSpPr/>
          <p:nvPr/>
        </p:nvSpPr>
        <p:spPr>
          <a:xfrm>
            <a:off x="4298640" y="7224713"/>
            <a:ext cx="275888" cy="179587"/>
          </a:xfrm>
          <a:custGeom>
            <a:avLst/>
            <a:gdLst>
              <a:gd name="connsiteX0" fmla="*/ 310 w 275888"/>
              <a:gd name="connsiteY0" fmla="*/ 0 h 179587"/>
              <a:gd name="connsiteX1" fmla="*/ 122548 w 275888"/>
              <a:gd name="connsiteY1" fmla="*/ 95250 h 179587"/>
              <a:gd name="connsiteX2" fmla="*/ 273360 w 275888"/>
              <a:gd name="connsiteY2" fmla="*/ 177800 h 179587"/>
              <a:gd name="connsiteX3" fmla="*/ 220973 w 275888"/>
              <a:gd name="connsiteY3" fmla="*/ 153987 h 179587"/>
              <a:gd name="connsiteX4" fmla="*/ 92385 w 275888"/>
              <a:gd name="connsiteY4" fmla="*/ 95250 h 179587"/>
              <a:gd name="connsiteX5" fmla="*/ 310 w 275888"/>
              <a:gd name="connsiteY5" fmla="*/ 0 h 17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888" h="179587">
                <a:moveTo>
                  <a:pt x="310" y="0"/>
                </a:moveTo>
                <a:cubicBezTo>
                  <a:pt x="5337" y="0"/>
                  <a:pt x="77040" y="65617"/>
                  <a:pt x="122548" y="95250"/>
                </a:cubicBezTo>
                <a:cubicBezTo>
                  <a:pt x="168056" y="124883"/>
                  <a:pt x="256956" y="168011"/>
                  <a:pt x="273360" y="177800"/>
                </a:cubicBezTo>
                <a:cubicBezTo>
                  <a:pt x="289764" y="187589"/>
                  <a:pt x="220973" y="153987"/>
                  <a:pt x="220973" y="153987"/>
                </a:cubicBezTo>
                <a:cubicBezTo>
                  <a:pt x="190811" y="140229"/>
                  <a:pt x="132337" y="123296"/>
                  <a:pt x="92385" y="95250"/>
                </a:cubicBezTo>
                <a:cubicBezTo>
                  <a:pt x="52433" y="67204"/>
                  <a:pt x="-4717" y="0"/>
                  <a:pt x="31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424D5A11-DBF9-45B2-8C80-6F30E4573149}"/>
              </a:ext>
            </a:extLst>
          </p:cNvPr>
          <p:cNvSpPr/>
          <p:nvPr/>
        </p:nvSpPr>
        <p:spPr>
          <a:xfrm>
            <a:off x="4567238" y="7340600"/>
            <a:ext cx="347531" cy="44622"/>
          </a:xfrm>
          <a:custGeom>
            <a:avLst/>
            <a:gdLst>
              <a:gd name="connsiteX0" fmla="*/ 0 w 347531"/>
              <a:gd name="connsiteY0" fmla="*/ 0 h 44622"/>
              <a:gd name="connsiteX1" fmla="*/ 130175 w 347531"/>
              <a:gd name="connsiteY1" fmla="*/ 23813 h 44622"/>
              <a:gd name="connsiteX2" fmla="*/ 342900 w 347531"/>
              <a:gd name="connsiteY2" fmla="*/ 15875 h 44622"/>
              <a:gd name="connsiteX3" fmla="*/ 268287 w 347531"/>
              <a:gd name="connsiteY3" fmla="*/ 23813 h 44622"/>
              <a:gd name="connsiteX4" fmla="*/ 169862 w 347531"/>
              <a:gd name="connsiteY4" fmla="*/ 44450 h 44622"/>
              <a:gd name="connsiteX5" fmla="*/ 0 w 347531"/>
              <a:gd name="connsiteY5" fmla="*/ 0 h 44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531" h="44622">
                <a:moveTo>
                  <a:pt x="0" y="0"/>
                </a:moveTo>
                <a:cubicBezTo>
                  <a:pt x="36512" y="10583"/>
                  <a:pt x="73025" y="21167"/>
                  <a:pt x="130175" y="23813"/>
                </a:cubicBezTo>
                <a:lnTo>
                  <a:pt x="342900" y="15875"/>
                </a:lnTo>
                <a:cubicBezTo>
                  <a:pt x="365919" y="15875"/>
                  <a:pt x="297127" y="19051"/>
                  <a:pt x="268287" y="23813"/>
                </a:cubicBezTo>
                <a:cubicBezTo>
                  <a:pt x="239447" y="28575"/>
                  <a:pt x="210872" y="46567"/>
                  <a:pt x="169862" y="44450"/>
                </a:cubicBezTo>
                <a:cubicBezTo>
                  <a:pt x="128852" y="42333"/>
                  <a:pt x="75538" y="26723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2B3298C1-D80E-474E-B09C-CCEA181E654D}"/>
              </a:ext>
            </a:extLst>
          </p:cNvPr>
          <p:cNvSpPr/>
          <p:nvPr/>
        </p:nvSpPr>
        <p:spPr>
          <a:xfrm>
            <a:off x="4112792" y="6799212"/>
            <a:ext cx="106032" cy="284513"/>
          </a:xfrm>
          <a:custGeom>
            <a:avLst/>
            <a:gdLst>
              <a:gd name="connsiteX0" fmla="*/ 54396 w 106032"/>
              <a:gd name="connsiteY0" fmla="*/ 51 h 284513"/>
              <a:gd name="connsiteX1" fmla="*/ 21058 w 106032"/>
              <a:gd name="connsiteY1" fmla="*/ 79426 h 284513"/>
              <a:gd name="connsiteX2" fmla="*/ 103608 w 106032"/>
              <a:gd name="connsiteY2" fmla="*/ 274688 h 284513"/>
              <a:gd name="connsiteX3" fmla="*/ 76621 w 106032"/>
              <a:gd name="connsiteY3" fmla="*/ 238176 h 284513"/>
              <a:gd name="connsiteX4" fmla="*/ 421 w 106032"/>
              <a:gd name="connsiteY4" fmla="*/ 88951 h 284513"/>
              <a:gd name="connsiteX5" fmla="*/ 54396 w 106032"/>
              <a:gd name="connsiteY5" fmla="*/ 51 h 284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032" h="284513">
                <a:moveTo>
                  <a:pt x="54396" y="51"/>
                </a:moveTo>
                <a:cubicBezTo>
                  <a:pt x="57835" y="-1536"/>
                  <a:pt x="12856" y="33653"/>
                  <a:pt x="21058" y="79426"/>
                </a:cubicBezTo>
                <a:cubicBezTo>
                  <a:pt x="29260" y="125199"/>
                  <a:pt x="94348" y="248230"/>
                  <a:pt x="103608" y="274688"/>
                </a:cubicBezTo>
                <a:cubicBezTo>
                  <a:pt x="112868" y="301146"/>
                  <a:pt x="93819" y="269132"/>
                  <a:pt x="76621" y="238176"/>
                </a:cubicBezTo>
                <a:cubicBezTo>
                  <a:pt x="59423" y="207220"/>
                  <a:pt x="6242" y="125993"/>
                  <a:pt x="421" y="88951"/>
                </a:cubicBezTo>
                <a:cubicBezTo>
                  <a:pt x="-5400" y="51909"/>
                  <a:pt x="50957" y="1638"/>
                  <a:pt x="54396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5182F979-553D-430B-BD60-293D646D69B0}"/>
              </a:ext>
            </a:extLst>
          </p:cNvPr>
          <p:cNvSpPr/>
          <p:nvPr/>
        </p:nvSpPr>
        <p:spPr>
          <a:xfrm>
            <a:off x="4880707" y="7314210"/>
            <a:ext cx="425637" cy="166962"/>
          </a:xfrm>
          <a:custGeom>
            <a:avLst/>
            <a:gdLst>
              <a:gd name="connsiteX0" fmla="*/ 423131 w 425637"/>
              <a:gd name="connsiteY0" fmla="*/ 990 h 166962"/>
              <a:gd name="connsiteX1" fmla="*/ 321531 w 425637"/>
              <a:gd name="connsiteY1" fmla="*/ 80365 h 166962"/>
              <a:gd name="connsiteX2" fmla="*/ 7206 w 425637"/>
              <a:gd name="connsiteY2" fmla="*/ 164503 h 166962"/>
              <a:gd name="connsiteX3" fmla="*/ 111981 w 425637"/>
              <a:gd name="connsiteY3" fmla="*/ 143865 h 166962"/>
              <a:gd name="connsiteX4" fmla="*/ 237393 w 425637"/>
              <a:gd name="connsiteY4" fmla="*/ 137515 h 166962"/>
              <a:gd name="connsiteX5" fmla="*/ 423131 w 425637"/>
              <a:gd name="connsiteY5" fmla="*/ 990 h 16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637" h="166962">
                <a:moveTo>
                  <a:pt x="423131" y="990"/>
                </a:moveTo>
                <a:cubicBezTo>
                  <a:pt x="437154" y="-8535"/>
                  <a:pt x="390852" y="53113"/>
                  <a:pt x="321531" y="80365"/>
                </a:cubicBezTo>
                <a:cubicBezTo>
                  <a:pt x="252210" y="107617"/>
                  <a:pt x="42131" y="153920"/>
                  <a:pt x="7206" y="164503"/>
                </a:cubicBezTo>
                <a:cubicBezTo>
                  <a:pt x="-27719" y="175086"/>
                  <a:pt x="73617" y="148363"/>
                  <a:pt x="111981" y="143865"/>
                </a:cubicBezTo>
                <a:cubicBezTo>
                  <a:pt x="150345" y="139367"/>
                  <a:pt x="186329" y="156565"/>
                  <a:pt x="237393" y="137515"/>
                </a:cubicBezTo>
                <a:cubicBezTo>
                  <a:pt x="288457" y="118465"/>
                  <a:pt x="409108" y="10515"/>
                  <a:pt x="423131" y="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13336E8E-8655-42BF-82F7-FDC71D2A5101}"/>
              </a:ext>
            </a:extLst>
          </p:cNvPr>
          <p:cNvSpPr/>
          <p:nvPr/>
        </p:nvSpPr>
        <p:spPr>
          <a:xfrm>
            <a:off x="4587005" y="3634293"/>
            <a:ext cx="563637" cy="96332"/>
          </a:xfrm>
          <a:custGeom>
            <a:avLst/>
            <a:gdLst>
              <a:gd name="connsiteX0" fmla="*/ 2458 w 563637"/>
              <a:gd name="connsiteY0" fmla="*/ 96332 h 96332"/>
              <a:gd name="connsiteX1" fmla="*/ 208833 w 563637"/>
              <a:gd name="connsiteY1" fmla="*/ 4257 h 96332"/>
              <a:gd name="connsiteX2" fmla="*/ 554908 w 563637"/>
              <a:gd name="connsiteY2" fmla="*/ 56645 h 96332"/>
              <a:gd name="connsiteX3" fmla="*/ 450133 w 563637"/>
              <a:gd name="connsiteY3" fmla="*/ 15370 h 96332"/>
              <a:gd name="connsiteX4" fmla="*/ 343770 w 563637"/>
              <a:gd name="connsiteY4" fmla="*/ 5845 h 96332"/>
              <a:gd name="connsiteX5" fmla="*/ 2458 w 563637"/>
              <a:gd name="connsiteY5" fmla="*/ 96332 h 96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3637" h="96332">
                <a:moveTo>
                  <a:pt x="2458" y="96332"/>
                </a:moveTo>
                <a:cubicBezTo>
                  <a:pt x="-20031" y="96067"/>
                  <a:pt x="116758" y="10871"/>
                  <a:pt x="208833" y="4257"/>
                </a:cubicBezTo>
                <a:cubicBezTo>
                  <a:pt x="300908" y="-2358"/>
                  <a:pt x="514691" y="54793"/>
                  <a:pt x="554908" y="56645"/>
                </a:cubicBezTo>
                <a:cubicBezTo>
                  <a:pt x="595125" y="58497"/>
                  <a:pt x="485323" y="23837"/>
                  <a:pt x="450133" y="15370"/>
                </a:cubicBezTo>
                <a:cubicBezTo>
                  <a:pt x="414943" y="6903"/>
                  <a:pt x="419176" y="-8442"/>
                  <a:pt x="343770" y="5845"/>
                </a:cubicBezTo>
                <a:cubicBezTo>
                  <a:pt x="268364" y="20132"/>
                  <a:pt x="24947" y="96597"/>
                  <a:pt x="2458" y="96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3068CB9B-19B9-4364-BFB2-749473FCE21D}"/>
              </a:ext>
            </a:extLst>
          </p:cNvPr>
          <p:cNvSpPr/>
          <p:nvPr/>
        </p:nvSpPr>
        <p:spPr>
          <a:xfrm>
            <a:off x="3701834" y="3616601"/>
            <a:ext cx="985725" cy="269955"/>
          </a:xfrm>
          <a:custGeom>
            <a:avLst/>
            <a:gdLst>
              <a:gd name="connsiteX0" fmla="*/ 343116 w 985725"/>
              <a:gd name="connsiteY0" fmla="*/ 47349 h 269955"/>
              <a:gd name="connsiteX1" fmla="*/ 514566 w 985725"/>
              <a:gd name="connsiteY1" fmla="*/ 782 h 269955"/>
              <a:gd name="connsiteX2" fmla="*/ 971766 w 985725"/>
              <a:gd name="connsiteY2" fmla="*/ 89682 h 269955"/>
              <a:gd name="connsiteX3" fmla="*/ 789733 w 985725"/>
              <a:gd name="connsiteY3" fmla="*/ 76982 h 269955"/>
              <a:gd name="connsiteX4" fmla="*/ 17149 w 985725"/>
              <a:gd name="connsiteY4" fmla="*/ 267482 h 269955"/>
              <a:gd name="connsiteX5" fmla="*/ 294433 w 985725"/>
              <a:gd name="connsiteY5" fmla="*/ 178582 h 269955"/>
              <a:gd name="connsiteX6" fmla="*/ 762216 w 985725"/>
              <a:gd name="connsiteY6" fmla="*/ 79099 h 269955"/>
              <a:gd name="connsiteX7" fmla="*/ 512449 w 985725"/>
              <a:gd name="connsiteY7" fmla="*/ 66399 h 269955"/>
              <a:gd name="connsiteX8" fmla="*/ 343116 w 985725"/>
              <a:gd name="connsiteY8" fmla="*/ 47349 h 269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725" h="269955">
                <a:moveTo>
                  <a:pt x="343116" y="47349"/>
                </a:moveTo>
                <a:cubicBezTo>
                  <a:pt x="343469" y="36413"/>
                  <a:pt x="409791" y="-6273"/>
                  <a:pt x="514566" y="782"/>
                </a:cubicBezTo>
                <a:cubicBezTo>
                  <a:pt x="619341" y="7837"/>
                  <a:pt x="925905" y="76982"/>
                  <a:pt x="971766" y="89682"/>
                </a:cubicBezTo>
                <a:cubicBezTo>
                  <a:pt x="1017627" y="102382"/>
                  <a:pt x="948836" y="47349"/>
                  <a:pt x="789733" y="76982"/>
                </a:cubicBezTo>
                <a:cubicBezTo>
                  <a:pt x="630630" y="106615"/>
                  <a:pt x="99699" y="250549"/>
                  <a:pt x="17149" y="267482"/>
                </a:cubicBezTo>
                <a:cubicBezTo>
                  <a:pt x="-65401" y="284415"/>
                  <a:pt x="170255" y="209979"/>
                  <a:pt x="294433" y="178582"/>
                </a:cubicBezTo>
                <a:cubicBezTo>
                  <a:pt x="418611" y="147185"/>
                  <a:pt x="725880" y="97796"/>
                  <a:pt x="762216" y="79099"/>
                </a:cubicBezTo>
                <a:cubicBezTo>
                  <a:pt x="798552" y="60402"/>
                  <a:pt x="577007" y="71338"/>
                  <a:pt x="512449" y="66399"/>
                </a:cubicBezTo>
                <a:cubicBezTo>
                  <a:pt x="447891" y="61460"/>
                  <a:pt x="342763" y="58285"/>
                  <a:pt x="343116" y="473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7343CE1E-7126-4D78-A7F9-2DF45F7C5463}"/>
              </a:ext>
            </a:extLst>
          </p:cNvPr>
          <p:cNvSpPr/>
          <p:nvPr/>
        </p:nvSpPr>
        <p:spPr>
          <a:xfrm>
            <a:off x="3523570" y="3756727"/>
            <a:ext cx="422845" cy="298657"/>
          </a:xfrm>
          <a:custGeom>
            <a:avLst/>
            <a:gdLst>
              <a:gd name="connsiteX0" fmla="*/ 421897 w 422845"/>
              <a:gd name="connsiteY0" fmla="*/ 356 h 298657"/>
              <a:gd name="connsiteX1" fmla="*/ 189063 w 422845"/>
              <a:gd name="connsiteY1" fmla="*/ 59623 h 298657"/>
              <a:gd name="connsiteX2" fmla="*/ 7030 w 422845"/>
              <a:gd name="connsiteY2" fmla="*/ 292456 h 298657"/>
              <a:gd name="connsiteX3" fmla="*/ 43013 w 422845"/>
              <a:gd name="connsiteY3" fmla="*/ 218373 h 298657"/>
              <a:gd name="connsiteX4" fmla="*/ 95930 w 422845"/>
              <a:gd name="connsiteY4" fmla="*/ 76556 h 298657"/>
              <a:gd name="connsiteX5" fmla="*/ 421897 w 422845"/>
              <a:gd name="connsiteY5" fmla="*/ 356 h 298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2845" h="298657">
                <a:moveTo>
                  <a:pt x="421897" y="356"/>
                </a:moveTo>
                <a:cubicBezTo>
                  <a:pt x="437419" y="-2466"/>
                  <a:pt x="258207" y="10940"/>
                  <a:pt x="189063" y="59623"/>
                </a:cubicBezTo>
                <a:cubicBezTo>
                  <a:pt x="119919" y="108306"/>
                  <a:pt x="31372" y="265998"/>
                  <a:pt x="7030" y="292456"/>
                </a:cubicBezTo>
                <a:cubicBezTo>
                  <a:pt x="-17312" y="318914"/>
                  <a:pt x="28196" y="254356"/>
                  <a:pt x="43013" y="218373"/>
                </a:cubicBezTo>
                <a:cubicBezTo>
                  <a:pt x="57830" y="182390"/>
                  <a:pt x="33136" y="111834"/>
                  <a:pt x="95930" y="76556"/>
                </a:cubicBezTo>
                <a:cubicBezTo>
                  <a:pt x="158724" y="41278"/>
                  <a:pt x="406375" y="3178"/>
                  <a:pt x="421897" y="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6EA67EAE-B319-4D92-B0D3-7F36B1B8B082}"/>
              </a:ext>
            </a:extLst>
          </p:cNvPr>
          <p:cNvSpPr/>
          <p:nvPr/>
        </p:nvSpPr>
        <p:spPr>
          <a:xfrm>
            <a:off x="3291388" y="3949959"/>
            <a:ext cx="284936" cy="441370"/>
          </a:xfrm>
          <a:custGeom>
            <a:avLst/>
            <a:gdLst>
              <a:gd name="connsiteX0" fmla="*/ 279429 w 284936"/>
              <a:gd name="connsiteY0" fmla="*/ 6091 h 441370"/>
              <a:gd name="connsiteX1" fmla="*/ 101629 w 284936"/>
              <a:gd name="connsiteY1" fmla="*/ 190241 h 441370"/>
              <a:gd name="connsiteX2" fmla="*/ 2145 w 284936"/>
              <a:gd name="connsiteY2" fmla="*/ 435774 h 441370"/>
              <a:gd name="connsiteX3" fmla="*/ 44479 w 284936"/>
              <a:gd name="connsiteY3" fmla="*/ 344758 h 441370"/>
              <a:gd name="connsiteX4" fmla="*/ 171479 w 284936"/>
              <a:gd name="connsiteY4" fmla="*/ 147908 h 441370"/>
              <a:gd name="connsiteX5" fmla="*/ 232862 w 284936"/>
              <a:gd name="connsiteY5" fmla="*/ 52658 h 441370"/>
              <a:gd name="connsiteX6" fmla="*/ 279429 w 284936"/>
              <a:gd name="connsiteY6" fmla="*/ 6091 h 44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936" h="441370">
                <a:moveTo>
                  <a:pt x="279429" y="6091"/>
                </a:moveTo>
                <a:cubicBezTo>
                  <a:pt x="257557" y="29021"/>
                  <a:pt x="147843" y="118627"/>
                  <a:pt x="101629" y="190241"/>
                </a:cubicBezTo>
                <a:cubicBezTo>
                  <a:pt x="55415" y="261855"/>
                  <a:pt x="11670" y="410021"/>
                  <a:pt x="2145" y="435774"/>
                </a:cubicBezTo>
                <a:cubicBezTo>
                  <a:pt x="-7380" y="461527"/>
                  <a:pt x="16257" y="392736"/>
                  <a:pt x="44479" y="344758"/>
                </a:cubicBezTo>
                <a:cubicBezTo>
                  <a:pt x="72701" y="296780"/>
                  <a:pt x="140082" y="196591"/>
                  <a:pt x="171479" y="147908"/>
                </a:cubicBezTo>
                <a:cubicBezTo>
                  <a:pt x="202876" y="99225"/>
                  <a:pt x="213459" y="74530"/>
                  <a:pt x="232862" y="52658"/>
                </a:cubicBezTo>
                <a:cubicBezTo>
                  <a:pt x="252265" y="30786"/>
                  <a:pt x="301301" y="-16839"/>
                  <a:pt x="279429" y="60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BFEC4D56-0330-40C3-AACC-967883DE390F}"/>
              </a:ext>
            </a:extLst>
          </p:cNvPr>
          <p:cNvSpPr/>
          <p:nvPr/>
        </p:nvSpPr>
        <p:spPr>
          <a:xfrm>
            <a:off x="3209752" y="4289348"/>
            <a:ext cx="102046" cy="290826"/>
          </a:xfrm>
          <a:custGeom>
            <a:avLst/>
            <a:gdLst>
              <a:gd name="connsiteX0" fmla="*/ 101773 w 102046"/>
              <a:gd name="connsiteY0" fmla="*/ 77 h 290826"/>
              <a:gd name="connsiteX1" fmla="*/ 31923 w 102046"/>
              <a:gd name="connsiteY1" fmla="*/ 111202 h 290826"/>
              <a:gd name="connsiteX2" fmla="*/ 47798 w 102046"/>
              <a:gd name="connsiteY2" fmla="*/ 287415 h 290826"/>
              <a:gd name="connsiteX3" fmla="*/ 33511 w 102046"/>
              <a:gd name="connsiteY3" fmla="*/ 217565 h 290826"/>
              <a:gd name="connsiteX4" fmla="*/ 1761 w 102046"/>
              <a:gd name="connsiteY4" fmla="*/ 95327 h 290826"/>
              <a:gd name="connsiteX5" fmla="*/ 101773 w 102046"/>
              <a:gd name="connsiteY5" fmla="*/ 77 h 290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046" h="290826">
                <a:moveTo>
                  <a:pt x="101773" y="77"/>
                </a:moveTo>
                <a:cubicBezTo>
                  <a:pt x="106800" y="2723"/>
                  <a:pt x="40919" y="63312"/>
                  <a:pt x="31923" y="111202"/>
                </a:cubicBezTo>
                <a:cubicBezTo>
                  <a:pt x="22927" y="159092"/>
                  <a:pt x="47533" y="269688"/>
                  <a:pt x="47798" y="287415"/>
                </a:cubicBezTo>
                <a:cubicBezTo>
                  <a:pt x="48063" y="305142"/>
                  <a:pt x="41184" y="249580"/>
                  <a:pt x="33511" y="217565"/>
                </a:cubicBezTo>
                <a:cubicBezTo>
                  <a:pt x="25838" y="185550"/>
                  <a:pt x="-8029" y="127871"/>
                  <a:pt x="1761" y="95327"/>
                </a:cubicBezTo>
                <a:cubicBezTo>
                  <a:pt x="11550" y="62783"/>
                  <a:pt x="96746" y="-2569"/>
                  <a:pt x="101773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E90B0B71-9075-4674-8B16-12C67264FF4E}"/>
              </a:ext>
            </a:extLst>
          </p:cNvPr>
          <p:cNvSpPr/>
          <p:nvPr/>
        </p:nvSpPr>
        <p:spPr>
          <a:xfrm>
            <a:off x="3115190" y="4494199"/>
            <a:ext cx="99774" cy="325719"/>
          </a:xfrm>
          <a:custGeom>
            <a:avLst/>
            <a:gdLst>
              <a:gd name="connsiteX0" fmla="*/ 99498 w 99774"/>
              <a:gd name="connsiteY0" fmla="*/ 14 h 325719"/>
              <a:gd name="connsiteX1" fmla="*/ 31235 w 99774"/>
              <a:gd name="connsiteY1" fmla="*/ 98439 h 325719"/>
              <a:gd name="connsiteX2" fmla="*/ 50285 w 99774"/>
              <a:gd name="connsiteY2" fmla="*/ 211151 h 325719"/>
              <a:gd name="connsiteX3" fmla="*/ 40760 w 99774"/>
              <a:gd name="connsiteY3" fmla="*/ 325451 h 325719"/>
              <a:gd name="connsiteX4" fmla="*/ 40760 w 99774"/>
              <a:gd name="connsiteY4" fmla="*/ 238139 h 325719"/>
              <a:gd name="connsiteX5" fmla="*/ 1073 w 99774"/>
              <a:gd name="connsiteY5" fmla="*/ 92089 h 325719"/>
              <a:gd name="connsiteX6" fmla="*/ 99498 w 99774"/>
              <a:gd name="connsiteY6" fmla="*/ 14 h 3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774" h="325719">
                <a:moveTo>
                  <a:pt x="99498" y="14"/>
                </a:moveTo>
                <a:cubicBezTo>
                  <a:pt x="104525" y="1072"/>
                  <a:pt x="39437" y="63250"/>
                  <a:pt x="31235" y="98439"/>
                </a:cubicBezTo>
                <a:cubicBezTo>
                  <a:pt x="23033" y="133629"/>
                  <a:pt x="48697" y="173316"/>
                  <a:pt x="50285" y="211151"/>
                </a:cubicBezTo>
                <a:cubicBezTo>
                  <a:pt x="51872" y="248986"/>
                  <a:pt x="42347" y="320953"/>
                  <a:pt x="40760" y="325451"/>
                </a:cubicBezTo>
                <a:cubicBezTo>
                  <a:pt x="39172" y="329949"/>
                  <a:pt x="47374" y="277033"/>
                  <a:pt x="40760" y="238139"/>
                </a:cubicBezTo>
                <a:cubicBezTo>
                  <a:pt x="34145" y="199245"/>
                  <a:pt x="-7129" y="129925"/>
                  <a:pt x="1073" y="92089"/>
                </a:cubicBezTo>
                <a:cubicBezTo>
                  <a:pt x="9275" y="54253"/>
                  <a:pt x="94471" y="-1044"/>
                  <a:pt x="9949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F6ED6C93-5209-4FCD-BA27-288E5959AE82}"/>
              </a:ext>
            </a:extLst>
          </p:cNvPr>
          <p:cNvSpPr/>
          <p:nvPr/>
        </p:nvSpPr>
        <p:spPr>
          <a:xfrm>
            <a:off x="2960422" y="4909968"/>
            <a:ext cx="278520" cy="610787"/>
          </a:xfrm>
          <a:custGeom>
            <a:avLst/>
            <a:gdLst>
              <a:gd name="connsiteX0" fmla="*/ 278078 w 278520"/>
              <a:gd name="connsiteY0" fmla="*/ 170 h 610787"/>
              <a:gd name="connsiteX1" fmla="*/ 151078 w 278520"/>
              <a:gd name="connsiteY1" fmla="*/ 168445 h 610787"/>
              <a:gd name="connsiteX2" fmla="*/ 74878 w 278520"/>
              <a:gd name="connsiteY2" fmla="*/ 324020 h 610787"/>
              <a:gd name="connsiteX3" fmla="*/ 43128 w 278520"/>
              <a:gd name="connsiteY3" fmla="*/ 412920 h 610787"/>
              <a:gd name="connsiteX4" fmla="*/ 1853 w 278520"/>
              <a:gd name="connsiteY4" fmla="*/ 603420 h 610787"/>
              <a:gd name="connsiteX5" fmla="*/ 9791 w 278520"/>
              <a:gd name="connsiteY5" fmla="*/ 551032 h 610787"/>
              <a:gd name="connsiteX6" fmla="*/ 33603 w 278520"/>
              <a:gd name="connsiteY6" fmla="*/ 358945 h 610787"/>
              <a:gd name="connsiteX7" fmla="*/ 103453 w 278520"/>
              <a:gd name="connsiteY7" fmla="*/ 200195 h 610787"/>
              <a:gd name="connsiteX8" fmla="*/ 278078 w 278520"/>
              <a:gd name="connsiteY8" fmla="*/ 170 h 61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520" h="610787">
                <a:moveTo>
                  <a:pt x="278078" y="170"/>
                </a:moveTo>
                <a:cubicBezTo>
                  <a:pt x="286015" y="-5122"/>
                  <a:pt x="184945" y="114470"/>
                  <a:pt x="151078" y="168445"/>
                </a:cubicBezTo>
                <a:cubicBezTo>
                  <a:pt x="117211" y="222420"/>
                  <a:pt x="92870" y="283274"/>
                  <a:pt x="74878" y="324020"/>
                </a:cubicBezTo>
                <a:cubicBezTo>
                  <a:pt x="56886" y="364766"/>
                  <a:pt x="55299" y="366353"/>
                  <a:pt x="43128" y="412920"/>
                </a:cubicBezTo>
                <a:cubicBezTo>
                  <a:pt x="30957" y="459487"/>
                  <a:pt x="7409" y="580401"/>
                  <a:pt x="1853" y="603420"/>
                </a:cubicBezTo>
                <a:cubicBezTo>
                  <a:pt x="-3703" y="626439"/>
                  <a:pt x="4499" y="591778"/>
                  <a:pt x="9791" y="551032"/>
                </a:cubicBezTo>
                <a:cubicBezTo>
                  <a:pt x="15083" y="510286"/>
                  <a:pt x="17993" y="417418"/>
                  <a:pt x="33603" y="358945"/>
                </a:cubicBezTo>
                <a:cubicBezTo>
                  <a:pt x="49213" y="300472"/>
                  <a:pt x="63501" y="260785"/>
                  <a:pt x="103453" y="200195"/>
                </a:cubicBezTo>
                <a:cubicBezTo>
                  <a:pt x="143405" y="139605"/>
                  <a:pt x="270141" y="5462"/>
                  <a:pt x="278078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9C7FE449-8FEA-49BE-91F0-673ACBACD147}"/>
              </a:ext>
            </a:extLst>
          </p:cNvPr>
          <p:cNvSpPr/>
          <p:nvPr/>
        </p:nvSpPr>
        <p:spPr>
          <a:xfrm>
            <a:off x="3028213" y="5003800"/>
            <a:ext cx="245307" cy="397584"/>
          </a:xfrm>
          <a:custGeom>
            <a:avLst/>
            <a:gdLst>
              <a:gd name="connsiteX0" fmla="*/ 245212 w 245307"/>
              <a:gd name="connsiteY0" fmla="*/ 0 h 397584"/>
              <a:gd name="connsiteX1" fmla="*/ 103925 w 245307"/>
              <a:gd name="connsiteY1" fmla="*/ 184150 h 397584"/>
              <a:gd name="connsiteX2" fmla="*/ 8675 w 245307"/>
              <a:gd name="connsiteY2" fmla="*/ 379413 h 397584"/>
              <a:gd name="connsiteX3" fmla="*/ 7087 w 245307"/>
              <a:gd name="connsiteY3" fmla="*/ 381000 h 397584"/>
              <a:gd name="connsiteX4" fmla="*/ 32487 w 245307"/>
              <a:gd name="connsiteY4" fmla="*/ 307975 h 397584"/>
              <a:gd name="connsiteX5" fmla="*/ 81700 w 245307"/>
              <a:gd name="connsiteY5" fmla="*/ 184150 h 397584"/>
              <a:gd name="connsiteX6" fmla="*/ 245212 w 245307"/>
              <a:gd name="connsiteY6" fmla="*/ 0 h 39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307" h="397584">
                <a:moveTo>
                  <a:pt x="245212" y="0"/>
                </a:moveTo>
                <a:cubicBezTo>
                  <a:pt x="248916" y="0"/>
                  <a:pt x="143348" y="120915"/>
                  <a:pt x="103925" y="184150"/>
                </a:cubicBezTo>
                <a:cubicBezTo>
                  <a:pt x="64502" y="247385"/>
                  <a:pt x="24815" y="346605"/>
                  <a:pt x="8675" y="379413"/>
                </a:cubicBezTo>
                <a:cubicBezTo>
                  <a:pt x="-7465" y="412221"/>
                  <a:pt x="3118" y="392906"/>
                  <a:pt x="7087" y="381000"/>
                </a:cubicBezTo>
                <a:cubicBezTo>
                  <a:pt x="11056" y="369094"/>
                  <a:pt x="20051" y="340783"/>
                  <a:pt x="32487" y="307975"/>
                </a:cubicBezTo>
                <a:cubicBezTo>
                  <a:pt x="44923" y="275167"/>
                  <a:pt x="50479" y="233098"/>
                  <a:pt x="81700" y="184150"/>
                </a:cubicBezTo>
                <a:cubicBezTo>
                  <a:pt x="112921" y="135202"/>
                  <a:pt x="241508" y="0"/>
                  <a:pt x="24521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1183FC05-B600-487A-86BB-1FC545376722}"/>
              </a:ext>
            </a:extLst>
          </p:cNvPr>
          <p:cNvSpPr/>
          <p:nvPr/>
        </p:nvSpPr>
        <p:spPr>
          <a:xfrm>
            <a:off x="3071186" y="5017986"/>
            <a:ext cx="286527" cy="408636"/>
          </a:xfrm>
          <a:custGeom>
            <a:avLst/>
            <a:gdLst>
              <a:gd name="connsiteX0" fmla="*/ 283202 w 286527"/>
              <a:gd name="connsiteY0" fmla="*/ 8039 h 408636"/>
              <a:gd name="connsiteX1" fmla="*/ 129214 w 286527"/>
              <a:gd name="connsiteY1" fmla="*/ 222352 h 408636"/>
              <a:gd name="connsiteX2" fmla="*/ 2214 w 286527"/>
              <a:gd name="connsiteY2" fmla="*/ 406502 h 408636"/>
              <a:gd name="connsiteX3" fmla="*/ 57777 w 286527"/>
              <a:gd name="connsiteY3" fmla="*/ 311252 h 408636"/>
              <a:gd name="connsiteX4" fmla="*/ 175252 w 286527"/>
              <a:gd name="connsiteY4" fmla="*/ 139802 h 408636"/>
              <a:gd name="connsiteX5" fmla="*/ 230814 w 286527"/>
              <a:gd name="connsiteY5" fmla="*/ 54077 h 408636"/>
              <a:gd name="connsiteX6" fmla="*/ 283202 w 286527"/>
              <a:gd name="connsiteY6" fmla="*/ 8039 h 40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527" h="408636">
                <a:moveTo>
                  <a:pt x="283202" y="8039"/>
                </a:moveTo>
                <a:cubicBezTo>
                  <a:pt x="266269" y="36085"/>
                  <a:pt x="176045" y="155942"/>
                  <a:pt x="129214" y="222352"/>
                </a:cubicBezTo>
                <a:cubicBezTo>
                  <a:pt x="82383" y="288762"/>
                  <a:pt x="14120" y="391685"/>
                  <a:pt x="2214" y="406502"/>
                </a:cubicBezTo>
                <a:cubicBezTo>
                  <a:pt x="-9692" y="421319"/>
                  <a:pt x="28937" y="355702"/>
                  <a:pt x="57777" y="311252"/>
                </a:cubicBezTo>
                <a:cubicBezTo>
                  <a:pt x="86617" y="266802"/>
                  <a:pt x="146413" y="182664"/>
                  <a:pt x="175252" y="139802"/>
                </a:cubicBezTo>
                <a:cubicBezTo>
                  <a:pt x="204091" y="96940"/>
                  <a:pt x="213881" y="75508"/>
                  <a:pt x="230814" y="54077"/>
                </a:cubicBezTo>
                <a:cubicBezTo>
                  <a:pt x="247747" y="32646"/>
                  <a:pt x="300135" y="-20007"/>
                  <a:pt x="283202" y="8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EE496E4C-4601-4741-AD28-EDF8634CEC8A}"/>
              </a:ext>
            </a:extLst>
          </p:cNvPr>
          <p:cNvSpPr/>
          <p:nvPr/>
        </p:nvSpPr>
        <p:spPr>
          <a:xfrm>
            <a:off x="3060568" y="5010079"/>
            <a:ext cx="246560" cy="379316"/>
          </a:xfrm>
          <a:custGeom>
            <a:avLst/>
            <a:gdLst>
              <a:gd name="connsiteX0" fmla="*/ 246195 w 246560"/>
              <a:gd name="connsiteY0" fmla="*/ 71 h 379316"/>
              <a:gd name="connsiteX1" fmla="*/ 152532 w 246560"/>
              <a:gd name="connsiteY1" fmla="*/ 117546 h 379316"/>
              <a:gd name="connsiteX2" fmla="*/ 4895 w 246560"/>
              <a:gd name="connsiteY2" fmla="*/ 374721 h 379316"/>
              <a:gd name="connsiteX3" fmla="*/ 42995 w 246560"/>
              <a:gd name="connsiteY3" fmla="*/ 271534 h 379316"/>
              <a:gd name="connsiteX4" fmla="*/ 119195 w 246560"/>
              <a:gd name="connsiteY4" fmla="*/ 131834 h 379316"/>
              <a:gd name="connsiteX5" fmla="*/ 246195 w 246560"/>
              <a:gd name="connsiteY5" fmla="*/ 71 h 37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560" h="379316">
                <a:moveTo>
                  <a:pt x="246195" y="71"/>
                </a:moveTo>
                <a:cubicBezTo>
                  <a:pt x="251751" y="-2310"/>
                  <a:pt x="192749" y="55104"/>
                  <a:pt x="152532" y="117546"/>
                </a:cubicBezTo>
                <a:cubicBezTo>
                  <a:pt x="112315" y="179988"/>
                  <a:pt x="23151" y="349056"/>
                  <a:pt x="4895" y="374721"/>
                </a:cubicBezTo>
                <a:cubicBezTo>
                  <a:pt x="-13361" y="400386"/>
                  <a:pt x="23945" y="312015"/>
                  <a:pt x="42995" y="271534"/>
                </a:cubicBezTo>
                <a:cubicBezTo>
                  <a:pt x="62045" y="231053"/>
                  <a:pt x="88504" y="173638"/>
                  <a:pt x="119195" y="131834"/>
                </a:cubicBezTo>
                <a:cubicBezTo>
                  <a:pt x="149886" y="90030"/>
                  <a:pt x="240639" y="2452"/>
                  <a:pt x="246195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29D595F0-1570-4323-B648-55B07DB7F09E}"/>
              </a:ext>
            </a:extLst>
          </p:cNvPr>
          <p:cNvSpPr/>
          <p:nvPr/>
        </p:nvSpPr>
        <p:spPr>
          <a:xfrm>
            <a:off x="5172511" y="3759106"/>
            <a:ext cx="564209" cy="322803"/>
          </a:xfrm>
          <a:custGeom>
            <a:avLst/>
            <a:gdLst>
              <a:gd name="connsiteX0" fmla="*/ 622 w 564209"/>
              <a:gd name="connsiteY0" fmla="*/ 94 h 322803"/>
              <a:gd name="connsiteX1" fmla="*/ 296956 w 564209"/>
              <a:gd name="connsiteY1" fmla="*/ 127094 h 322803"/>
              <a:gd name="connsiteX2" fmla="*/ 553072 w 564209"/>
              <a:gd name="connsiteY2" fmla="*/ 315477 h 322803"/>
              <a:gd name="connsiteX3" fmla="*/ 504389 w 564209"/>
              <a:gd name="connsiteY3" fmla="*/ 271027 h 322803"/>
              <a:gd name="connsiteX4" fmla="*/ 379506 w 564209"/>
              <a:gd name="connsiteY4" fmla="*/ 146144 h 322803"/>
              <a:gd name="connsiteX5" fmla="*/ 622 w 564209"/>
              <a:gd name="connsiteY5" fmla="*/ 94 h 322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209" h="322803">
                <a:moveTo>
                  <a:pt x="622" y="94"/>
                </a:moveTo>
                <a:cubicBezTo>
                  <a:pt x="-13136" y="-3081"/>
                  <a:pt x="204881" y="74530"/>
                  <a:pt x="296956" y="127094"/>
                </a:cubicBezTo>
                <a:cubicBezTo>
                  <a:pt x="389031" y="179658"/>
                  <a:pt x="518500" y="291488"/>
                  <a:pt x="553072" y="315477"/>
                </a:cubicBezTo>
                <a:cubicBezTo>
                  <a:pt x="587644" y="339466"/>
                  <a:pt x="533317" y="299249"/>
                  <a:pt x="504389" y="271027"/>
                </a:cubicBezTo>
                <a:cubicBezTo>
                  <a:pt x="475461" y="242805"/>
                  <a:pt x="459234" y="190241"/>
                  <a:pt x="379506" y="146144"/>
                </a:cubicBezTo>
                <a:cubicBezTo>
                  <a:pt x="299778" y="102047"/>
                  <a:pt x="14380" y="3269"/>
                  <a:pt x="622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9C735E74-C9BF-479E-AF5D-1F3F417F68AA}"/>
              </a:ext>
            </a:extLst>
          </p:cNvPr>
          <p:cNvSpPr/>
          <p:nvPr/>
        </p:nvSpPr>
        <p:spPr>
          <a:xfrm>
            <a:off x="5744931" y="4116896"/>
            <a:ext cx="254162" cy="285006"/>
          </a:xfrm>
          <a:custGeom>
            <a:avLst/>
            <a:gdLst>
              <a:gd name="connsiteX0" fmla="*/ 3936 w 254162"/>
              <a:gd name="connsiteY0" fmla="*/ 21 h 285006"/>
              <a:gd name="connsiteX1" fmla="*/ 101302 w 254162"/>
              <a:gd name="connsiteY1" fmla="*/ 82571 h 285006"/>
              <a:gd name="connsiteX2" fmla="*/ 249469 w 254162"/>
              <a:gd name="connsiteY2" fmla="*/ 277304 h 285006"/>
              <a:gd name="connsiteX3" fmla="*/ 200786 w 254162"/>
              <a:gd name="connsiteY3" fmla="*/ 230737 h 285006"/>
              <a:gd name="connsiteX4" fmla="*/ 37802 w 254162"/>
              <a:gd name="connsiteY4" fmla="*/ 88921 h 285006"/>
              <a:gd name="connsiteX5" fmla="*/ 3936 w 254162"/>
              <a:gd name="connsiteY5" fmla="*/ 21 h 285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162" h="285006">
                <a:moveTo>
                  <a:pt x="3936" y="21"/>
                </a:moveTo>
                <a:cubicBezTo>
                  <a:pt x="14519" y="-1037"/>
                  <a:pt x="60380" y="36357"/>
                  <a:pt x="101302" y="82571"/>
                </a:cubicBezTo>
                <a:cubicBezTo>
                  <a:pt x="142224" y="128785"/>
                  <a:pt x="232888" y="252610"/>
                  <a:pt x="249469" y="277304"/>
                </a:cubicBezTo>
                <a:cubicBezTo>
                  <a:pt x="266050" y="301998"/>
                  <a:pt x="236064" y="262134"/>
                  <a:pt x="200786" y="230737"/>
                </a:cubicBezTo>
                <a:cubicBezTo>
                  <a:pt x="165508" y="199340"/>
                  <a:pt x="71669" y="125257"/>
                  <a:pt x="37802" y="88921"/>
                </a:cubicBezTo>
                <a:cubicBezTo>
                  <a:pt x="3935" y="52585"/>
                  <a:pt x="-6647" y="1079"/>
                  <a:pt x="3936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FF3071BA-471D-4709-8190-425C9A5EB4DD}"/>
              </a:ext>
            </a:extLst>
          </p:cNvPr>
          <p:cNvSpPr/>
          <p:nvPr/>
        </p:nvSpPr>
        <p:spPr>
          <a:xfrm>
            <a:off x="5983802" y="4447154"/>
            <a:ext cx="97475" cy="190595"/>
          </a:xfrm>
          <a:custGeom>
            <a:avLst/>
            <a:gdLst>
              <a:gd name="connsiteX0" fmla="*/ 15 w 97475"/>
              <a:gd name="connsiteY0" fmla="*/ 2079 h 190595"/>
              <a:gd name="connsiteX1" fmla="*/ 69865 w 97475"/>
              <a:gd name="connsiteY1" fmla="*/ 129079 h 190595"/>
              <a:gd name="connsiteX2" fmla="*/ 97381 w 97475"/>
              <a:gd name="connsiteY2" fmla="*/ 190463 h 190595"/>
              <a:gd name="connsiteX3" fmla="*/ 78331 w 97475"/>
              <a:gd name="connsiteY3" fmla="*/ 114263 h 190595"/>
              <a:gd name="connsiteX4" fmla="*/ 63515 w 97475"/>
              <a:gd name="connsiteY4" fmla="*/ 52879 h 190595"/>
              <a:gd name="connsiteX5" fmla="*/ 15 w 97475"/>
              <a:gd name="connsiteY5" fmla="*/ 2079 h 190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75" h="190595">
                <a:moveTo>
                  <a:pt x="15" y="2079"/>
                </a:moveTo>
                <a:cubicBezTo>
                  <a:pt x="1073" y="14779"/>
                  <a:pt x="53637" y="97682"/>
                  <a:pt x="69865" y="129079"/>
                </a:cubicBezTo>
                <a:cubicBezTo>
                  <a:pt x="86093" y="160476"/>
                  <a:pt x="95970" y="192932"/>
                  <a:pt x="97381" y="190463"/>
                </a:cubicBezTo>
                <a:cubicBezTo>
                  <a:pt x="98792" y="187994"/>
                  <a:pt x="83975" y="137194"/>
                  <a:pt x="78331" y="114263"/>
                </a:cubicBezTo>
                <a:cubicBezTo>
                  <a:pt x="72687" y="91332"/>
                  <a:pt x="74451" y="67343"/>
                  <a:pt x="63515" y="52879"/>
                </a:cubicBezTo>
                <a:cubicBezTo>
                  <a:pt x="52579" y="38415"/>
                  <a:pt x="-1043" y="-10621"/>
                  <a:pt x="15" y="2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86BD4EBC-0EDD-4FFE-B841-0DBD008C2C59}"/>
              </a:ext>
            </a:extLst>
          </p:cNvPr>
          <p:cNvSpPr/>
          <p:nvPr/>
        </p:nvSpPr>
        <p:spPr>
          <a:xfrm>
            <a:off x="6073525" y="5096829"/>
            <a:ext cx="141949" cy="210578"/>
          </a:xfrm>
          <a:custGeom>
            <a:avLst/>
            <a:gdLst>
              <a:gd name="connsiteX0" fmla="*/ 1308 w 141949"/>
              <a:gd name="connsiteY0" fmla="*/ 104 h 210578"/>
              <a:gd name="connsiteX1" fmla="*/ 69042 w 141949"/>
              <a:gd name="connsiteY1" fmla="*/ 101704 h 210578"/>
              <a:gd name="connsiteX2" fmla="*/ 132542 w 141949"/>
              <a:gd name="connsiteY2" fmla="*/ 209654 h 210578"/>
              <a:gd name="connsiteX3" fmla="*/ 132542 w 141949"/>
              <a:gd name="connsiteY3" fmla="*/ 156738 h 210578"/>
              <a:gd name="connsiteX4" fmla="*/ 132542 w 141949"/>
              <a:gd name="connsiteY4" fmla="*/ 120754 h 210578"/>
              <a:gd name="connsiteX5" fmla="*/ 1308 w 141949"/>
              <a:gd name="connsiteY5" fmla="*/ 104 h 210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949" h="210578">
                <a:moveTo>
                  <a:pt x="1308" y="104"/>
                </a:moveTo>
                <a:cubicBezTo>
                  <a:pt x="-9275" y="-3071"/>
                  <a:pt x="47170" y="66779"/>
                  <a:pt x="69042" y="101704"/>
                </a:cubicBezTo>
                <a:cubicBezTo>
                  <a:pt x="90914" y="136629"/>
                  <a:pt x="121959" y="200482"/>
                  <a:pt x="132542" y="209654"/>
                </a:cubicBezTo>
                <a:cubicBezTo>
                  <a:pt x="143125" y="218826"/>
                  <a:pt x="132542" y="156738"/>
                  <a:pt x="132542" y="156738"/>
                </a:cubicBezTo>
                <a:cubicBezTo>
                  <a:pt x="132542" y="141921"/>
                  <a:pt x="153709" y="140157"/>
                  <a:pt x="132542" y="120754"/>
                </a:cubicBezTo>
                <a:cubicBezTo>
                  <a:pt x="111375" y="101351"/>
                  <a:pt x="11891" y="3279"/>
                  <a:pt x="1308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C72442A5-C8FD-4902-BD70-1E360D61D6FE}"/>
              </a:ext>
            </a:extLst>
          </p:cNvPr>
          <p:cNvSpPr/>
          <p:nvPr/>
        </p:nvSpPr>
        <p:spPr>
          <a:xfrm>
            <a:off x="6172193" y="5326050"/>
            <a:ext cx="72804" cy="414163"/>
          </a:xfrm>
          <a:custGeom>
            <a:avLst/>
            <a:gdLst>
              <a:gd name="connsiteX0" fmla="*/ 7 w 72804"/>
              <a:gd name="connsiteY0" fmla="*/ 5833 h 414163"/>
              <a:gd name="connsiteX1" fmla="*/ 63507 w 72804"/>
              <a:gd name="connsiteY1" fmla="*/ 403767 h 414163"/>
              <a:gd name="connsiteX2" fmla="*/ 69857 w 72804"/>
              <a:gd name="connsiteY2" fmla="*/ 287350 h 414163"/>
              <a:gd name="connsiteX3" fmla="*/ 67740 w 72804"/>
              <a:gd name="connsiteY3" fmla="*/ 173050 h 414163"/>
              <a:gd name="connsiteX4" fmla="*/ 7 w 72804"/>
              <a:gd name="connsiteY4" fmla="*/ 5833 h 414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04" h="414163">
                <a:moveTo>
                  <a:pt x="7" y="5833"/>
                </a:moveTo>
                <a:cubicBezTo>
                  <a:pt x="-699" y="44286"/>
                  <a:pt x="51865" y="356847"/>
                  <a:pt x="63507" y="403767"/>
                </a:cubicBezTo>
                <a:cubicBezTo>
                  <a:pt x="75149" y="450687"/>
                  <a:pt x="69152" y="325803"/>
                  <a:pt x="69857" y="287350"/>
                </a:cubicBezTo>
                <a:cubicBezTo>
                  <a:pt x="70563" y="248897"/>
                  <a:pt x="77265" y="216089"/>
                  <a:pt x="67740" y="173050"/>
                </a:cubicBezTo>
                <a:cubicBezTo>
                  <a:pt x="58215" y="130011"/>
                  <a:pt x="713" y="-32620"/>
                  <a:pt x="7" y="5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C0090A8F-110F-4C17-82D0-A0045D1C871A}"/>
              </a:ext>
            </a:extLst>
          </p:cNvPr>
          <p:cNvSpPr/>
          <p:nvPr/>
        </p:nvSpPr>
        <p:spPr>
          <a:xfrm>
            <a:off x="5968664" y="5546622"/>
            <a:ext cx="203239" cy="585484"/>
          </a:xfrm>
          <a:custGeom>
            <a:avLst/>
            <a:gdLst>
              <a:gd name="connsiteX0" fmla="*/ 336 w 203239"/>
              <a:gd name="connsiteY0" fmla="*/ 103 h 585484"/>
              <a:gd name="connsiteX1" fmla="*/ 143211 w 203239"/>
              <a:gd name="connsiteY1" fmla="*/ 295378 h 585484"/>
              <a:gd name="connsiteX2" fmla="*/ 200361 w 203239"/>
              <a:gd name="connsiteY2" fmla="*/ 581128 h 585484"/>
              <a:gd name="connsiteX3" fmla="*/ 194011 w 203239"/>
              <a:gd name="connsiteY3" fmla="*/ 454128 h 585484"/>
              <a:gd name="connsiteX4" fmla="*/ 187661 w 203239"/>
              <a:gd name="connsiteY4" fmla="*/ 263628 h 585484"/>
              <a:gd name="connsiteX5" fmla="*/ 336 w 203239"/>
              <a:gd name="connsiteY5" fmla="*/ 103 h 585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239" h="585484">
                <a:moveTo>
                  <a:pt x="336" y="103"/>
                </a:moveTo>
                <a:cubicBezTo>
                  <a:pt x="-7072" y="5395"/>
                  <a:pt x="109874" y="198541"/>
                  <a:pt x="143211" y="295378"/>
                </a:cubicBezTo>
                <a:cubicBezTo>
                  <a:pt x="176549" y="392216"/>
                  <a:pt x="191894" y="554670"/>
                  <a:pt x="200361" y="581128"/>
                </a:cubicBezTo>
                <a:cubicBezTo>
                  <a:pt x="208828" y="607586"/>
                  <a:pt x="196128" y="507045"/>
                  <a:pt x="194011" y="454128"/>
                </a:cubicBezTo>
                <a:cubicBezTo>
                  <a:pt x="191894" y="401211"/>
                  <a:pt x="216765" y="333478"/>
                  <a:pt x="187661" y="263628"/>
                </a:cubicBezTo>
                <a:cubicBezTo>
                  <a:pt x="158557" y="193778"/>
                  <a:pt x="7744" y="-5189"/>
                  <a:pt x="336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8BABECE8-6B4B-4329-BCB1-895DE2239595}"/>
              </a:ext>
            </a:extLst>
          </p:cNvPr>
          <p:cNvSpPr/>
          <p:nvPr/>
        </p:nvSpPr>
        <p:spPr>
          <a:xfrm>
            <a:off x="6288499" y="5521876"/>
            <a:ext cx="144051" cy="645001"/>
          </a:xfrm>
          <a:custGeom>
            <a:avLst/>
            <a:gdLst>
              <a:gd name="connsiteX0" fmla="*/ 118 w 144051"/>
              <a:gd name="connsiteY0" fmla="*/ 28024 h 645001"/>
              <a:gd name="connsiteX1" fmla="*/ 80551 w 144051"/>
              <a:gd name="connsiteY1" fmla="*/ 507 h 645001"/>
              <a:gd name="connsiteX2" fmla="*/ 131351 w 144051"/>
              <a:gd name="connsiteY2" fmla="*/ 55541 h 645001"/>
              <a:gd name="connsiteX3" fmla="*/ 122884 w 144051"/>
              <a:gd name="connsiteY3" fmla="*/ 144441 h 645001"/>
              <a:gd name="connsiteX4" fmla="*/ 108068 w 144051"/>
              <a:gd name="connsiteY4" fmla="*/ 294724 h 645001"/>
              <a:gd name="connsiteX5" fmla="*/ 105951 w 144051"/>
              <a:gd name="connsiteY5" fmla="*/ 618574 h 645001"/>
              <a:gd name="connsiteX6" fmla="*/ 99601 w 144051"/>
              <a:gd name="connsiteY6" fmla="*/ 569891 h 645001"/>
              <a:gd name="connsiteX7" fmla="*/ 144051 w 144051"/>
              <a:gd name="connsiteY7" fmla="*/ 125391 h 645001"/>
              <a:gd name="connsiteX8" fmla="*/ 99601 w 144051"/>
              <a:gd name="connsiteY8" fmla="*/ 25907 h 645001"/>
              <a:gd name="connsiteX9" fmla="*/ 118 w 144051"/>
              <a:gd name="connsiteY9" fmla="*/ 28024 h 645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4051" h="645001">
                <a:moveTo>
                  <a:pt x="118" y="28024"/>
                </a:moveTo>
                <a:cubicBezTo>
                  <a:pt x="-3057" y="23791"/>
                  <a:pt x="58679" y="-4079"/>
                  <a:pt x="80551" y="507"/>
                </a:cubicBezTo>
                <a:cubicBezTo>
                  <a:pt x="102423" y="5093"/>
                  <a:pt x="124296" y="31552"/>
                  <a:pt x="131351" y="55541"/>
                </a:cubicBezTo>
                <a:cubicBezTo>
                  <a:pt x="138406" y="79530"/>
                  <a:pt x="126764" y="104577"/>
                  <a:pt x="122884" y="144441"/>
                </a:cubicBezTo>
                <a:cubicBezTo>
                  <a:pt x="119004" y="184305"/>
                  <a:pt x="110890" y="215702"/>
                  <a:pt x="108068" y="294724"/>
                </a:cubicBezTo>
                <a:cubicBezTo>
                  <a:pt x="105246" y="373746"/>
                  <a:pt x="107362" y="572713"/>
                  <a:pt x="105951" y="618574"/>
                </a:cubicBezTo>
                <a:cubicBezTo>
                  <a:pt x="104540" y="664435"/>
                  <a:pt x="93251" y="652088"/>
                  <a:pt x="99601" y="569891"/>
                </a:cubicBezTo>
                <a:cubicBezTo>
                  <a:pt x="105951" y="487694"/>
                  <a:pt x="144051" y="216055"/>
                  <a:pt x="144051" y="125391"/>
                </a:cubicBezTo>
                <a:cubicBezTo>
                  <a:pt x="144051" y="34727"/>
                  <a:pt x="120768" y="43546"/>
                  <a:pt x="99601" y="25907"/>
                </a:cubicBezTo>
                <a:cubicBezTo>
                  <a:pt x="78434" y="8268"/>
                  <a:pt x="3293" y="32257"/>
                  <a:pt x="118" y="28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E42B907A-A20F-4823-8398-A2A5D2B4625D}"/>
              </a:ext>
            </a:extLst>
          </p:cNvPr>
          <p:cNvSpPr/>
          <p:nvPr/>
        </p:nvSpPr>
        <p:spPr>
          <a:xfrm>
            <a:off x="6255507" y="6318167"/>
            <a:ext cx="139663" cy="326055"/>
          </a:xfrm>
          <a:custGeom>
            <a:avLst/>
            <a:gdLst>
              <a:gd name="connsiteX0" fmla="*/ 138943 w 139663"/>
              <a:gd name="connsiteY0" fmla="*/ 2200 h 326055"/>
              <a:gd name="connsiteX1" fmla="*/ 56393 w 139663"/>
              <a:gd name="connsiteY1" fmla="*/ 91100 h 326055"/>
              <a:gd name="connsiteX2" fmla="*/ 39460 w 139663"/>
              <a:gd name="connsiteY2" fmla="*/ 165183 h 326055"/>
              <a:gd name="connsiteX3" fmla="*/ 58510 w 139663"/>
              <a:gd name="connsiteY3" fmla="*/ 319700 h 326055"/>
              <a:gd name="connsiteX4" fmla="*/ 43693 w 139663"/>
              <a:gd name="connsiteY4" fmla="*/ 285833 h 326055"/>
              <a:gd name="connsiteX5" fmla="*/ 3476 w 139663"/>
              <a:gd name="connsiteY5" fmla="*/ 188466 h 326055"/>
              <a:gd name="connsiteX6" fmla="*/ 138943 w 139663"/>
              <a:gd name="connsiteY6" fmla="*/ 2200 h 326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663" h="326055">
                <a:moveTo>
                  <a:pt x="138943" y="2200"/>
                </a:moveTo>
                <a:cubicBezTo>
                  <a:pt x="147762" y="-14028"/>
                  <a:pt x="72973" y="63936"/>
                  <a:pt x="56393" y="91100"/>
                </a:cubicBezTo>
                <a:cubicBezTo>
                  <a:pt x="39812" y="118264"/>
                  <a:pt x="39107" y="127083"/>
                  <a:pt x="39460" y="165183"/>
                </a:cubicBezTo>
                <a:cubicBezTo>
                  <a:pt x="39813" y="203283"/>
                  <a:pt x="57804" y="299592"/>
                  <a:pt x="58510" y="319700"/>
                </a:cubicBezTo>
                <a:cubicBezTo>
                  <a:pt x="59215" y="339808"/>
                  <a:pt x="52865" y="307705"/>
                  <a:pt x="43693" y="285833"/>
                </a:cubicBezTo>
                <a:cubicBezTo>
                  <a:pt x="34521" y="263961"/>
                  <a:pt x="-13105" y="233974"/>
                  <a:pt x="3476" y="188466"/>
                </a:cubicBezTo>
                <a:cubicBezTo>
                  <a:pt x="20056" y="142958"/>
                  <a:pt x="130124" y="18428"/>
                  <a:pt x="138943" y="2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70DA2B0C-FAF8-40CA-AB1D-C2F6CFA404C0}"/>
              </a:ext>
            </a:extLst>
          </p:cNvPr>
          <p:cNvSpPr/>
          <p:nvPr/>
        </p:nvSpPr>
        <p:spPr>
          <a:xfrm>
            <a:off x="6161597" y="6637679"/>
            <a:ext cx="133623" cy="114104"/>
          </a:xfrm>
          <a:custGeom>
            <a:avLst/>
            <a:gdLst>
              <a:gd name="connsiteX0" fmla="*/ 20 w 133623"/>
              <a:gd name="connsiteY0" fmla="*/ 6538 h 114104"/>
              <a:gd name="connsiteX1" fmla="*/ 36003 w 133623"/>
              <a:gd name="connsiteY1" fmla="*/ 108138 h 114104"/>
              <a:gd name="connsiteX2" fmla="*/ 114320 w 133623"/>
              <a:gd name="connsiteY2" fmla="*/ 91204 h 114104"/>
              <a:gd name="connsiteX3" fmla="*/ 133370 w 133623"/>
              <a:gd name="connsiteY3" fmla="*/ 188 h 114104"/>
              <a:gd name="connsiteX4" fmla="*/ 105853 w 133623"/>
              <a:gd name="connsiteY4" fmla="*/ 67921 h 114104"/>
              <a:gd name="connsiteX5" fmla="*/ 40236 w 133623"/>
              <a:gd name="connsiteY5" fmla="*/ 86971 h 114104"/>
              <a:gd name="connsiteX6" fmla="*/ 20 w 133623"/>
              <a:gd name="connsiteY6" fmla="*/ 6538 h 114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623" h="114104">
                <a:moveTo>
                  <a:pt x="20" y="6538"/>
                </a:moveTo>
                <a:cubicBezTo>
                  <a:pt x="-685" y="10066"/>
                  <a:pt x="16953" y="94027"/>
                  <a:pt x="36003" y="108138"/>
                </a:cubicBezTo>
                <a:cubicBezTo>
                  <a:pt x="55053" y="122249"/>
                  <a:pt x="98092" y="109196"/>
                  <a:pt x="114320" y="91204"/>
                </a:cubicBezTo>
                <a:cubicBezTo>
                  <a:pt x="130548" y="73212"/>
                  <a:pt x="134781" y="4068"/>
                  <a:pt x="133370" y="188"/>
                </a:cubicBezTo>
                <a:cubicBezTo>
                  <a:pt x="131959" y="-3692"/>
                  <a:pt x="121375" y="53457"/>
                  <a:pt x="105853" y="67921"/>
                </a:cubicBezTo>
                <a:cubicBezTo>
                  <a:pt x="90331" y="82385"/>
                  <a:pt x="57169" y="94379"/>
                  <a:pt x="40236" y="86971"/>
                </a:cubicBezTo>
                <a:cubicBezTo>
                  <a:pt x="23303" y="79563"/>
                  <a:pt x="725" y="3010"/>
                  <a:pt x="20" y="6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D508C099-D90F-4677-9D71-8A0626E94C6D}"/>
              </a:ext>
            </a:extLst>
          </p:cNvPr>
          <p:cNvSpPr/>
          <p:nvPr/>
        </p:nvSpPr>
        <p:spPr>
          <a:xfrm>
            <a:off x="6257219" y="5588791"/>
            <a:ext cx="143948" cy="401754"/>
          </a:xfrm>
          <a:custGeom>
            <a:avLst/>
            <a:gdLst>
              <a:gd name="connsiteX0" fmla="*/ 1764 w 143948"/>
              <a:gd name="connsiteY0" fmla="*/ 126209 h 401754"/>
              <a:gd name="connsiteX1" fmla="*/ 128764 w 143948"/>
              <a:gd name="connsiteY1" fmla="*/ 3442 h 401754"/>
              <a:gd name="connsiteX2" fmla="*/ 139348 w 143948"/>
              <a:gd name="connsiteY2" fmla="*/ 50009 h 401754"/>
              <a:gd name="connsiteX3" fmla="*/ 122414 w 143948"/>
              <a:gd name="connsiteY3" fmla="*/ 215109 h 401754"/>
              <a:gd name="connsiteX4" fmla="*/ 122414 w 143948"/>
              <a:gd name="connsiteY4" fmla="*/ 401376 h 401754"/>
              <a:gd name="connsiteX5" fmla="*/ 122414 w 143948"/>
              <a:gd name="connsiteY5" fmla="*/ 257442 h 401754"/>
              <a:gd name="connsiteX6" fmla="*/ 141464 w 143948"/>
              <a:gd name="connsiteY6" fmla="*/ 54242 h 401754"/>
              <a:gd name="connsiteX7" fmla="*/ 58914 w 143948"/>
              <a:gd name="connsiteY7" fmla="*/ 102926 h 401754"/>
              <a:gd name="connsiteX8" fmla="*/ 1764 w 143948"/>
              <a:gd name="connsiteY8" fmla="*/ 126209 h 401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948" h="401754">
                <a:moveTo>
                  <a:pt x="1764" y="126209"/>
                </a:moveTo>
                <a:cubicBezTo>
                  <a:pt x="13406" y="109628"/>
                  <a:pt x="105833" y="16142"/>
                  <a:pt x="128764" y="3442"/>
                </a:cubicBezTo>
                <a:cubicBezTo>
                  <a:pt x="151695" y="-9258"/>
                  <a:pt x="140406" y="14731"/>
                  <a:pt x="139348" y="50009"/>
                </a:cubicBezTo>
                <a:cubicBezTo>
                  <a:pt x="138290" y="85287"/>
                  <a:pt x="125236" y="156548"/>
                  <a:pt x="122414" y="215109"/>
                </a:cubicBezTo>
                <a:cubicBezTo>
                  <a:pt x="119592" y="273670"/>
                  <a:pt x="122414" y="401376"/>
                  <a:pt x="122414" y="401376"/>
                </a:cubicBezTo>
                <a:cubicBezTo>
                  <a:pt x="122414" y="408431"/>
                  <a:pt x="119239" y="315298"/>
                  <a:pt x="122414" y="257442"/>
                </a:cubicBezTo>
                <a:cubicBezTo>
                  <a:pt x="125589" y="199586"/>
                  <a:pt x="152047" y="79995"/>
                  <a:pt x="141464" y="54242"/>
                </a:cubicBezTo>
                <a:cubicBezTo>
                  <a:pt x="130881" y="28489"/>
                  <a:pt x="78670" y="94812"/>
                  <a:pt x="58914" y="102926"/>
                </a:cubicBezTo>
                <a:cubicBezTo>
                  <a:pt x="39158" y="111040"/>
                  <a:pt x="-9878" y="142790"/>
                  <a:pt x="1764" y="126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083AADF0-669B-4C6C-AEBC-DD21C2570241}"/>
              </a:ext>
            </a:extLst>
          </p:cNvPr>
          <p:cNvSpPr/>
          <p:nvPr/>
        </p:nvSpPr>
        <p:spPr>
          <a:xfrm>
            <a:off x="6303433" y="5780617"/>
            <a:ext cx="76313" cy="254001"/>
          </a:xfrm>
          <a:custGeom>
            <a:avLst/>
            <a:gdLst>
              <a:gd name="connsiteX0" fmla="*/ 0 w 76313"/>
              <a:gd name="connsiteY0" fmla="*/ 0 h 254001"/>
              <a:gd name="connsiteX1" fmla="*/ 76200 w 76313"/>
              <a:gd name="connsiteY1" fmla="*/ 254000 h 254001"/>
              <a:gd name="connsiteX2" fmla="*/ 0 w 76313"/>
              <a:gd name="connsiteY2" fmla="*/ 0 h 25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313" h="254001">
                <a:moveTo>
                  <a:pt x="0" y="0"/>
                </a:moveTo>
                <a:cubicBezTo>
                  <a:pt x="0" y="0"/>
                  <a:pt x="72672" y="254706"/>
                  <a:pt x="76200" y="254000"/>
                </a:cubicBezTo>
                <a:cubicBezTo>
                  <a:pt x="79728" y="253294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DB625EF2-DE25-4315-9BE6-945B228D3FE4}"/>
              </a:ext>
            </a:extLst>
          </p:cNvPr>
          <p:cNvSpPr/>
          <p:nvPr/>
        </p:nvSpPr>
        <p:spPr>
          <a:xfrm>
            <a:off x="6184872" y="5841501"/>
            <a:ext cx="84950" cy="349866"/>
          </a:xfrm>
          <a:custGeom>
            <a:avLst/>
            <a:gdLst>
              <a:gd name="connsiteX0" fmla="*/ 84695 w 84950"/>
              <a:gd name="connsiteY0" fmla="*/ 499 h 349866"/>
              <a:gd name="connsiteX1" fmla="*/ 27545 w 84950"/>
              <a:gd name="connsiteY1" fmla="*/ 97866 h 349866"/>
              <a:gd name="connsiteX2" fmla="*/ 65645 w 84950"/>
              <a:gd name="connsiteY2" fmla="*/ 210049 h 349866"/>
              <a:gd name="connsiteX3" fmla="*/ 69878 w 84950"/>
              <a:gd name="connsiteY3" fmla="*/ 347632 h 349866"/>
              <a:gd name="connsiteX4" fmla="*/ 71995 w 84950"/>
              <a:gd name="connsiteY4" fmla="*/ 284132 h 349866"/>
              <a:gd name="connsiteX5" fmla="*/ 28 w 84950"/>
              <a:gd name="connsiteY5" fmla="*/ 140199 h 349866"/>
              <a:gd name="connsiteX6" fmla="*/ 84695 w 84950"/>
              <a:gd name="connsiteY6" fmla="*/ 499 h 349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950" h="349866">
                <a:moveTo>
                  <a:pt x="84695" y="499"/>
                </a:moveTo>
                <a:cubicBezTo>
                  <a:pt x="89281" y="-6556"/>
                  <a:pt x="30720" y="62941"/>
                  <a:pt x="27545" y="97866"/>
                </a:cubicBezTo>
                <a:cubicBezTo>
                  <a:pt x="24370" y="132791"/>
                  <a:pt x="58590" y="168421"/>
                  <a:pt x="65645" y="210049"/>
                </a:cubicBezTo>
                <a:cubicBezTo>
                  <a:pt x="72700" y="251677"/>
                  <a:pt x="68820" y="335285"/>
                  <a:pt x="69878" y="347632"/>
                </a:cubicBezTo>
                <a:cubicBezTo>
                  <a:pt x="70936" y="359979"/>
                  <a:pt x="83637" y="318704"/>
                  <a:pt x="71995" y="284132"/>
                </a:cubicBezTo>
                <a:cubicBezTo>
                  <a:pt x="60353" y="249560"/>
                  <a:pt x="1792" y="186413"/>
                  <a:pt x="28" y="140199"/>
                </a:cubicBezTo>
                <a:cubicBezTo>
                  <a:pt x="-1736" y="93985"/>
                  <a:pt x="80109" y="7554"/>
                  <a:pt x="84695" y="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BD1985B6-7E92-4909-BC56-AE66C4BB4273}"/>
              </a:ext>
            </a:extLst>
          </p:cNvPr>
          <p:cNvSpPr/>
          <p:nvPr/>
        </p:nvSpPr>
        <p:spPr>
          <a:xfrm>
            <a:off x="6265301" y="6068440"/>
            <a:ext cx="102555" cy="282214"/>
          </a:xfrm>
          <a:custGeom>
            <a:avLst/>
            <a:gdLst>
              <a:gd name="connsiteX0" fmla="*/ 55066 w 102555"/>
              <a:gd name="connsiteY0" fmla="*/ 43 h 282214"/>
              <a:gd name="connsiteX1" fmla="*/ 78349 w 102555"/>
              <a:gd name="connsiteY1" fmla="*/ 182077 h 282214"/>
              <a:gd name="connsiteX2" fmla="*/ 32 w 102555"/>
              <a:gd name="connsiteY2" fmla="*/ 281560 h 282214"/>
              <a:gd name="connsiteX3" fmla="*/ 88932 w 102555"/>
              <a:gd name="connsiteY3" fmla="*/ 222293 h 282214"/>
              <a:gd name="connsiteX4" fmla="*/ 99516 w 102555"/>
              <a:gd name="connsiteY4" fmla="*/ 165143 h 282214"/>
              <a:gd name="connsiteX5" fmla="*/ 55066 w 102555"/>
              <a:gd name="connsiteY5" fmla="*/ 43 h 28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555" h="282214">
                <a:moveTo>
                  <a:pt x="55066" y="43"/>
                </a:moveTo>
                <a:cubicBezTo>
                  <a:pt x="51538" y="2865"/>
                  <a:pt x="87521" y="135158"/>
                  <a:pt x="78349" y="182077"/>
                </a:cubicBezTo>
                <a:cubicBezTo>
                  <a:pt x="69177" y="228996"/>
                  <a:pt x="-1732" y="274857"/>
                  <a:pt x="32" y="281560"/>
                </a:cubicBezTo>
                <a:cubicBezTo>
                  <a:pt x="1796" y="288263"/>
                  <a:pt x="72351" y="241696"/>
                  <a:pt x="88932" y="222293"/>
                </a:cubicBezTo>
                <a:cubicBezTo>
                  <a:pt x="105513" y="202890"/>
                  <a:pt x="104102" y="197599"/>
                  <a:pt x="99516" y="165143"/>
                </a:cubicBezTo>
                <a:cubicBezTo>
                  <a:pt x="94930" y="132688"/>
                  <a:pt x="58594" y="-2779"/>
                  <a:pt x="55066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F714CD15-F88B-4AD6-B210-A1F1AFB806AF}"/>
              </a:ext>
            </a:extLst>
          </p:cNvPr>
          <p:cNvSpPr/>
          <p:nvPr/>
        </p:nvSpPr>
        <p:spPr>
          <a:xfrm>
            <a:off x="5986717" y="6323261"/>
            <a:ext cx="147057" cy="686993"/>
          </a:xfrm>
          <a:custGeom>
            <a:avLst/>
            <a:gdLst>
              <a:gd name="connsiteX0" fmla="*/ 138916 w 147057"/>
              <a:gd name="connsiteY0" fmla="*/ 1339 h 686993"/>
              <a:gd name="connsiteX1" fmla="*/ 126216 w 147057"/>
              <a:gd name="connsiteY1" fmla="*/ 378106 h 686993"/>
              <a:gd name="connsiteX2" fmla="*/ 3450 w 147057"/>
              <a:gd name="connsiteY2" fmla="*/ 682906 h 686993"/>
              <a:gd name="connsiteX3" fmla="*/ 41550 w 147057"/>
              <a:gd name="connsiteY3" fmla="*/ 517806 h 686993"/>
              <a:gd name="connsiteX4" fmla="*/ 138916 w 147057"/>
              <a:gd name="connsiteY4" fmla="*/ 1339 h 686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057" h="686993">
                <a:moveTo>
                  <a:pt x="138916" y="1339"/>
                </a:moveTo>
                <a:cubicBezTo>
                  <a:pt x="153027" y="-21944"/>
                  <a:pt x="148794" y="264512"/>
                  <a:pt x="126216" y="378106"/>
                </a:cubicBezTo>
                <a:cubicBezTo>
                  <a:pt x="103638" y="491700"/>
                  <a:pt x="17561" y="659623"/>
                  <a:pt x="3450" y="682906"/>
                </a:cubicBezTo>
                <a:cubicBezTo>
                  <a:pt x="-10661" y="706189"/>
                  <a:pt x="21794" y="627167"/>
                  <a:pt x="41550" y="517806"/>
                </a:cubicBezTo>
                <a:cubicBezTo>
                  <a:pt x="61305" y="408445"/>
                  <a:pt x="124805" y="24622"/>
                  <a:pt x="138916" y="1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8D309D1B-7D91-4D83-9271-442A2A0AE7DD}"/>
              </a:ext>
            </a:extLst>
          </p:cNvPr>
          <p:cNvSpPr/>
          <p:nvPr/>
        </p:nvSpPr>
        <p:spPr>
          <a:xfrm>
            <a:off x="5711825" y="7156559"/>
            <a:ext cx="213489" cy="484259"/>
          </a:xfrm>
          <a:custGeom>
            <a:avLst/>
            <a:gdLst>
              <a:gd name="connsiteX0" fmla="*/ 212725 w 213489"/>
              <a:gd name="connsiteY0" fmla="*/ 6241 h 484259"/>
              <a:gd name="connsiteX1" fmla="*/ 53975 w 213489"/>
              <a:gd name="connsiteY1" fmla="*/ 409466 h 484259"/>
              <a:gd name="connsiteX2" fmla="*/ 0 w 213489"/>
              <a:gd name="connsiteY2" fmla="*/ 476141 h 484259"/>
              <a:gd name="connsiteX3" fmla="*/ 53975 w 213489"/>
              <a:gd name="connsiteY3" fmla="*/ 304691 h 484259"/>
              <a:gd name="connsiteX4" fmla="*/ 111125 w 213489"/>
              <a:gd name="connsiteY4" fmla="*/ 171341 h 484259"/>
              <a:gd name="connsiteX5" fmla="*/ 212725 w 213489"/>
              <a:gd name="connsiteY5" fmla="*/ 6241 h 484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489" h="484259">
                <a:moveTo>
                  <a:pt x="212725" y="6241"/>
                </a:moveTo>
                <a:cubicBezTo>
                  <a:pt x="203200" y="45929"/>
                  <a:pt x="89429" y="331149"/>
                  <a:pt x="53975" y="409466"/>
                </a:cubicBezTo>
                <a:cubicBezTo>
                  <a:pt x="18521" y="487783"/>
                  <a:pt x="0" y="493603"/>
                  <a:pt x="0" y="476141"/>
                </a:cubicBezTo>
                <a:cubicBezTo>
                  <a:pt x="0" y="458679"/>
                  <a:pt x="35454" y="355491"/>
                  <a:pt x="53975" y="304691"/>
                </a:cubicBezTo>
                <a:cubicBezTo>
                  <a:pt x="72496" y="253891"/>
                  <a:pt x="82021" y="215262"/>
                  <a:pt x="111125" y="171341"/>
                </a:cubicBezTo>
                <a:cubicBezTo>
                  <a:pt x="140229" y="127420"/>
                  <a:pt x="222250" y="-33447"/>
                  <a:pt x="212725" y="6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029109B2-3AEA-4F0E-90C9-D4BA85B38019}"/>
              </a:ext>
            </a:extLst>
          </p:cNvPr>
          <p:cNvSpPr/>
          <p:nvPr/>
        </p:nvSpPr>
        <p:spPr>
          <a:xfrm>
            <a:off x="4576403" y="7865212"/>
            <a:ext cx="1006592" cy="248727"/>
          </a:xfrm>
          <a:custGeom>
            <a:avLst/>
            <a:gdLst>
              <a:gd name="connsiteX0" fmla="*/ 5122 w 1006592"/>
              <a:gd name="connsiteY0" fmla="*/ 177063 h 248727"/>
              <a:gd name="connsiteX1" fmla="*/ 287697 w 1006592"/>
              <a:gd name="connsiteY1" fmla="*/ 227863 h 248727"/>
              <a:gd name="connsiteX2" fmla="*/ 459147 w 1006592"/>
              <a:gd name="connsiteY2" fmla="*/ 231038 h 248727"/>
              <a:gd name="connsiteX3" fmla="*/ 995722 w 1006592"/>
              <a:gd name="connsiteY3" fmla="*/ 5613 h 248727"/>
              <a:gd name="connsiteX4" fmla="*/ 798872 w 1006592"/>
              <a:gd name="connsiteY4" fmla="*/ 75463 h 248727"/>
              <a:gd name="connsiteX5" fmla="*/ 551222 w 1006592"/>
              <a:gd name="connsiteY5" fmla="*/ 154838 h 248727"/>
              <a:gd name="connsiteX6" fmla="*/ 5122 w 1006592"/>
              <a:gd name="connsiteY6" fmla="*/ 177063 h 248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6592" h="248727">
                <a:moveTo>
                  <a:pt x="5122" y="177063"/>
                </a:moveTo>
                <a:cubicBezTo>
                  <a:pt x="-38799" y="189234"/>
                  <a:pt x="212026" y="218867"/>
                  <a:pt x="287697" y="227863"/>
                </a:cubicBezTo>
                <a:cubicBezTo>
                  <a:pt x="363368" y="236859"/>
                  <a:pt x="341143" y="268080"/>
                  <a:pt x="459147" y="231038"/>
                </a:cubicBezTo>
                <a:cubicBezTo>
                  <a:pt x="577151" y="193996"/>
                  <a:pt x="939101" y="31542"/>
                  <a:pt x="995722" y="5613"/>
                </a:cubicBezTo>
                <a:cubicBezTo>
                  <a:pt x="1052343" y="-20316"/>
                  <a:pt x="872955" y="50592"/>
                  <a:pt x="798872" y="75463"/>
                </a:cubicBezTo>
                <a:cubicBezTo>
                  <a:pt x="724789" y="100334"/>
                  <a:pt x="682985" y="136846"/>
                  <a:pt x="551222" y="154838"/>
                </a:cubicBezTo>
                <a:cubicBezTo>
                  <a:pt x="419460" y="172830"/>
                  <a:pt x="49043" y="164892"/>
                  <a:pt x="5122" y="1770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0740CA4D-771C-4A30-A6BA-0651CDC8B8B6}"/>
              </a:ext>
            </a:extLst>
          </p:cNvPr>
          <p:cNvSpPr/>
          <p:nvPr/>
        </p:nvSpPr>
        <p:spPr>
          <a:xfrm>
            <a:off x="3642222" y="7070557"/>
            <a:ext cx="1099392" cy="996538"/>
          </a:xfrm>
          <a:custGeom>
            <a:avLst/>
            <a:gdLst>
              <a:gd name="connsiteX0" fmla="*/ 45858 w 1099392"/>
              <a:gd name="connsiteY0" fmla="*/ 36363 h 996538"/>
              <a:gd name="connsiteX1" fmla="*/ 289698 w 1099392"/>
              <a:gd name="connsiteY1" fmla="*/ 539283 h 996538"/>
              <a:gd name="connsiteX2" fmla="*/ 548778 w 1099392"/>
              <a:gd name="connsiteY2" fmla="*/ 844083 h 996538"/>
              <a:gd name="connsiteX3" fmla="*/ 1097418 w 1099392"/>
              <a:gd name="connsiteY3" fmla="*/ 996483 h 996538"/>
              <a:gd name="connsiteX4" fmla="*/ 721498 w 1099392"/>
              <a:gd name="connsiteY4" fmla="*/ 859323 h 996538"/>
              <a:gd name="connsiteX5" fmla="*/ 431938 w 1099392"/>
              <a:gd name="connsiteY5" fmla="*/ 671363 h 996538"/>
              <a:gd name="connsiteX6" fmla="*/ 35698 w 1099392"/>
              <a:gd name="connsiteY6" fmla="*/ 107483 h 996538"/>
              <a:gd name="connsiteX7" fmla="*/ 45858 w 1099392"/>
              <a:gd name="connsiteY7" fmla="*/ 36363 h 996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9392" h="996538">
                <a:moveTo>
                  <a:pt x="45858" y="36363"/>
                </a:moveTo>
                <a:cubicBezTo>
                  <a:pt x="88191" y="108330"/>
                  <a:pt x="205878" y="404663"/>
                  <a:pt x="289698" y="539283"/>
                </a:cubicBezTo>
                <a:cubicBezTo>
                  <a:pt x="373518" y="673903"/>
                  <a:pt x="414158" y="767883"/>
                  <a:pt x="548778" y="844083"/>
                </a:cubicBezTo>
                <a:cubicBezTo>
                  <a:pt x="683398" y="920283"/>
                  <a:pt x="1068631" y="993943"/>
                  <a:pt x="1097418" y="996483"/>
                </a:cubicBezTo>
                <a:cubicBezTo>
                  <a:pt x="1126205" y="999023"/>
                  <a:pt x="832411" y="913510"/>
                  <a:pt x="721498" y="859323"/>
                </a:cubicBezTo>
                <a:cubicBezTo>
                  <a:pt x="610585" y="805136"/>
                  <a:pt x="546238" y="796670"/>
                  <a:pt x="431938" y="671363"/>
                </a:cubicBezTo>
                <a:cubicBezTo>
                  <a:pt x="317638" y="546056"/>
                  <a:pt x="98351" y="209930"/>
                  <a:pt x="35698" y="107483"/>
                </a:cubicBezTo>
                <a:cubicBezTo>
                  <a:pt x="-26955" y="5036"/>
                  <a:pt x="3525" y="-35604"/>
                  <a:pt x="45858" y="36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2E08B6CC-E8FF-4666-BF1A-959A93DE3A6B}"/>
              </a:ext>
            </a:extLst>
          </p:cNvPr>
          <p:cNvSpPr/>
          <p:nvPr/>
        </p:nvSpPr>
        <p:spPr>
          <a:xfrm>
            <a:off x="3140666" y="6238366"/>
            <a:ext cx="208272" cy="632176"/>
          </a:xfrm>
          <a:custGeom>
            <a:avLst/>
            <a:gdLst>
              <a:gd name="connsiteX0" fmla="*/ 15284 w 208272"/>
              <a:gd name="connsiteY0" fmla="*/ 10034 h 632176"/>
              <a:gd name="connsiteX1" fmla="*/ 21634 w 208272"/>
              <a:gd name="connsiteY1" fmla="*/ 133859 h 632176"/>
              <a:gd name="connsiteX2" fmla="*/ 196259 w 208272"/>
              <a:gd name="connsiteY2" fmla="*/ 616459 h 632176"/>
              <a:gd name="connsiteX3" fmla="*/ 186734 w 208272"/>
              <a:gd name="connsiteY3" fmla="*/ 498984 h 632176"/>
              <a:gd name="connsiteX4" fmla="*/ 135934 w 208272"/>
              <a:gd name="connsiteY4" fmla="*/ 340234 h 632176"/>
              <a:gd name="connsiteX5" fmla="*/ 15284 w 208272"/>
              <a:gd name="connsiteY5" fmla="*/ 10034 h 632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272" h="632176">
                <a:moveTo>
                  <a:pt x="15284" y="10034"/>
                </a:moveTo>
                <a:cubicBezTo>
                  <a:pt x="-3766" y="-24362"/>
                  <a:pt x="-8528" y="32788"/>
                  <a:pt x="21634" y="133859"/>
                </a:cubicBezTo>
                <a:cubicBezTo>
                  <a:pt x="51796" y="234930"/>
                  <a:pt x="168742" y="555605"/>
                  <a:pt x="196259" y="616459"/>
                </a:cubicBezTo>
                <a:cubicBezTo>
                  <a:pt x="223776" y="677313"/>
                  <a:pt x="196788" y="545022"/>
                  <a:pt x="186734" y="498984"/>
                </a:cubicBezTo>
                <a:cubicBezTo>
                  <a:pt x="176680" y="452947"/>
                  <a:pt x="166626" y="416963"/>
                  <a:pt x="135934" y="340234"/>
                </a:cubicBezTo>
                <a:cubicBezTo>
                  <a:pt x="105242" y="263505"/>
                  <a:pt x="34334" y="44430"/>
                  <a:pt x="15284" y="10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DBC75479-E9A1-4685-840A-56FF89100026}"/>
              </a:ext>
            </a:extLst>
          </p:cNvPr>
          <p:cNvSpPr/>
          <p:nvPr/>
        </p:nvSpPr>
        <p:spPr>
          <a:xfrm>
            <a:off x="2755557" y="5718712"/>
            <a:ext cx="340135" cy="193967"/>
          </a:xfrm>
          <a:custGeom>
            <a:avLst/>
            <a:gdLst>
              <a:gd name="connsiteX0" fmla="*/ 340068 w 340135"/>
              <a:gd name="connsiteY0" fmla="*/ 116938 h 193967"/>
              <a:gd name="connsiteX1" fmla="*/ 149568 w 340135"/>
              <a:gd name="connsiteY1" fmla="*/ 5813 h 193967"/>
              <a:gd name="connsiteX2" fmla="*/ 67018 w 340135"/>
              <a:gd name="connsiteY2" fmla="*/ 34388 h 193967"/>
              <a:gd name="connsiteX3" fmla="*/ 343 w 340135"/>
              <a:gd name="connsiteY3" fmla="*/ 193138 h 193967"/>
              <a:gd name="connsiteX4" fmla="*/ 44793 w 340135"/>
              <a:gd name="connsiteY4" fmla="*/ 94713 h 193967"/>
              <a:gd name="connsiteX5" fmla="*/ 127343 w 340135"/>
              <a:gd name="connsiteY5" fmla="*/ 47088 h 193967"/>
              <a:gd name="connsiteX6" fmla="*/ 340068 w 340135"/>
              <a:gd name="connsiteY6" fmla="*/ 116938 h 193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0135" h="193967">
                <a:moveTo>
                  <a:pt x="340068" y="116938"/>
                </a:moveTo>
                <a:cubicBezTo>
                  <a:pt x="343772" y="110059"/>
                  <a:pt x="195076" y="19571"/>
                  <a:pt x="149568" y="5813"/>
                </a:cubicBezTo>
                <a:cubicBezTo>
                  <a:pt x="104060" y="-7945"/>
                  <a:pt x="91889" y="3167"/>
                  <a:pt x="67018" y="34388"/>
                </a:cubicBezTo>
                <a:cubicBezTo>
                  <a:pt x="42147" y="65609"/>
                  <a:pt x="4047" y="183084"/>
                  <a:pt x="343" y="193138"/>
                </a:cubicBezTo>
                <a:cubicBezTo>
                  <a:pt x="-3361" y="203192"/>
                  <a:pt x="23626" y="119055"/>
                  <a:pt x="44793" y="94713"/>
                </a:cubicBezTo>
                <a:cubicBezTo>
                  <a:pt x="65960" y="70371"/>
                  <a:pt x="82364" y="42326"/>
                  <a:pt x="127343" y="47088"/>
                </a:cubicBezTo>
                <a:cubicBezTo>
                  <a:pt x="172322" y="51850"/>
                  <a:pt x="336364" y="123817"/>
                  <a:pt x="340068" y="116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510A1BD9-7F3D-4C95-87B6-61B3F6F74431}"/>
              </a:ext>
            </a:extLst>
          </p:cNvPr>
          <p:cNvSpPr/>
          <p:nvPr/>
        </p:nvSpPr>
        <p:spPr>
          <a:xfrm>
            <a:off x="2815725" y="5789614"/>
            <a:ext cx="209851" cy="306609"/>
          </a:xfrm>
          <a:custGeom>
            <a:avLst/>
            <a:gdLst>
              <a:gd name="connsiteX0" fmla="*/ 16375 w 209851"/>
              <a:gd name="connsiteY0" fmla="*/ 306386 h 306609"/>
              <a:gd name="connsiteX1" fmla="*/ 3675 w 209851"/>
              <a:gd name="connsiteY1" fmla="*/ 60324 h 306609"/>
              <a:gd name="connsiteX2" fmla="*/ 81463 w 209851"/>
              <a:gd name="connsiteY2" fmla="*/ 17461 h 306609"/>
              <a:gd name="connsiteX3" fmla="*/ 205288 w 209851"/>
              <a:gd name="connsiteY3" fmla="*/ 177799 h 306609"/>
              <a:gd name="connsiteX4" fmla="*/ 170363 w 209851"/>
              <a:gd name="connsiteY4" fmla="*/ 68261 h 306609"/>
              <a:gd name="connsiteX5" fmla="*/ 49713 w 209851"/>
              <a:gd name="connsiteY5" fmla="*/ 12699 h 306609"/>
              <a:gd name="connsiteX6" fmla="*/ 16375 w 209851"/>
              <a:gd name="connsiteY6" fmla="*/ 306386 h 30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851" h="306609">
                <a:moveTo>
                  <a:pt x="16375" y="306386"/>
                </a:moveTo>
                <a:cubicBezTo>
                  <a:pt x="8702" y="314324"/>
                  <a:pt x="-7173" y="108478"/>
                  <a:pt x="3675" y="60324"/>
                </a:cubicBezTo>
                <a:cubicBezTo>
                  <a:pt x="14523" y="12170"/>
                  <a:pt x="47861" y="-2118"/>
                  <a:pt x="81463" y="17461"/>
                </a:cubicBezTo>
                <a:cubicBezTo>
                  <a:pt x="115065" y="37040"/>
                  <a:pt x="190471" y="169332"/>
                  <a:pt x="205288" y="177799"/>
                </a:cubicBezTo>
                <a:cubicBezTo>
                  <a:pt x="220105" y="186266"/>
                  <a:pt x="196292" y="95778"/>
                  <a:pt x="170363" y="68261"/>
                </a:cubicBezTo>
                <a:cubicBezTo>
                  <a:pt x="144434" y="40744"/>
                  <a:pt x="76701" y="-28312"/>
                  <a:pt x="49713" y="12699"/>
                </a:cubicBezTo>
                <a:cubicBezTo>
                  <a:pt x="22725" y="53710"/>
                  <a:pt x="24048" y="298448"/>
                  <a:pt x="16375" y="306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BA56B2C0-4174-44AB-B14B-CC8B449F19F4}"/>
              </a:ext>
            </a:extLst>
          </p:cNvPr>
          <p:cNvSpPr/>
          <p:nvPr/>
        </p:nvSpPr>
        <p:spPr>
          <a:xfrm>
            <a:off x="2776535" y="6043455"/>
            <a:ext cx="235995" cy="457596"/>
          </a:xfrm>
          <a:custGeom>
            <a:avLst/>
            <a:gdLst>
              <a:gd name="connsiteX0" fmla="*/ 3 w 235995"/>
              <a:gd name="connsiteY0" fmla="*/ 158 h 457596"/>
              <a:gd name="connsiteX1" fmla="*/ 42865 w 235995"/>
              <a:gd name="connsiteY1" fmla="*/ 150970 h 457596"/>
              <a:gd name="connsiteX2" fmla="*/ 231778 w 235995"/>
              <a:gd name="connsiteY2" fmla="*/ 452595 h 457596"/>
              <a:gd name="connsiteX3" fmla="*/ 163515 w 235995"/>
              <a:gd name="connsiteY3" fmla="*/ 324008 h 457596"/>
              <a:gd name="connsiteX4" fmla="*/ 41278 w 235995"/>
              <a:gd name="connsiteY4" fmla="*/ 125570 h 457596"/>
              <a:gd name="connsiteX5" fmla="*/ 3 w 235995"/>
              <a:gd name="connsiteY5" fmla="*/ 158 h 457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995" h="457596">
                <a:moveTo>
                  <a:pt x="3" y="158"/>
                </a:moveTo>
                <a:cubicBezTo>
                  <a:pt x="267" y="4391"/>
                  <a:pt x="4236" y="75564"/>
                  <a:pt x="42865" y="150970"/>
                </a:cubicBezTo>
                <a:cubicBezTo>
                  <a:pt x="81494" y="226376"/>
                  <a:pt x="211670" y="423755"/>
                  <a:pt x="231778" y="452595"/>
                </a:cubicBezTo>
                <a:cubicBezTo>
                  <a:pt x="251886" y="481435"/>
                  <a:pt x="195265" y="378512"/>
                  <a:pt x="163515" y="324008"/>
                </a:cubicBezTo>
                <a:cubicBezTo>
                  <a:pt x="131765" y="269504"/>
                  <a:pt x="67472" y="173724"/>
                  <a:pt x="41278" y="125570"/>
                </a:cubicBezTo>
                <a:cubicBezTo>
                  <a:pt x="15084" y="77416"/>
                  <a:pt x="-261" y="-4075"/>
                  <a:pt x="3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96565053-77B1-42F8-B003-08B88B169BA6}"/>
              </a:ext>
            </a:extLst>
          </p:cNvPr>
          <p:cNvSpPr/>
          <p:nvPr/>
        </p:nvSpPr>
        <p:spPr>
          <a:xfrm>
            <a:off x="2746408" y="5870575"/>
            <a:ext cx="78211" cy="154565"/>
          </a:xfrm>
          <a:custGeom>
            <a:avLst/>
            <a:gdLst>
              <a:gd name="connsiteX0" fmla="*/ 77755 w 78211"/>
              <a:gd name="connsiteY0" fmla="*/ 0 h 154565"/>
              <a:gd name="connsiteX1" fmla="*/ 33305 w 78211"/>
              <a:gd name="connsiteY1" fmla="*/ 65088 h 154565"/>
              <a:gd name="connsiteX2" fmla="*/ 33305 w 78211"/>
              <a:gd name="connsiteY2" fmla="*/ 153988 h 154565"/>
              <a:gd name="connsiteX3" fmla="*/ 20605 w 78211"/>
              <a:gd name="connsiteY3" fmla="*/ 101600 h 154565"/>
              <a:gd name="connsiteX4" fmla="*/ 1555 w 78211"/>
              <a:gd name="connsiteY4" fmla="*/ 65088 h 154565"/>
              <a:gd name="connsiteX5" fmla="*/ 77755 w 78211"/>
              <a:gd name="connsiteY5" fmla="*/ 0 h 154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211" h="154565">
                <a:moveTo>
                  <a:pt x="77755" y="0"/>
                </a:moveTo>
                <a:cubicBezTo>
                  <a:pt x="83047" y="0"/>
                  <a:pt x="40713" y="39423"/>
                  <a:pt x="33305" y="65088"/>
                </a:cubicBezTo>
                <a:cubicBezTo>
                  <a:pt x="25897" y="90753"/>
                  <a:pt x="35422" y="147903"/>
                  <a:pt x="33305" y="153988"/>
                </a:cubicBezTo>
                <a:cubicBezTo>
                  <a:pt x="31188" y="160073"/>
                  <a:pt x="25897" y="116417"/>
                  <a:pt x="20605" y="101600"/>
                </a:cubicBezTo>
                <a:cubicBezTo>
                  <a:pt x="15313" y="86783"/>
                  <a:pt x="-5853" y="79375"/>
                  <a:pt x="1555" y="65088"/>
                </a:cubicBezTo>
                <a:cubicBezTo>
                  <a:pt x="8963" y="50801"/>
                  <a:pt x="72463" y="0"/>
                  <a:pt x="7775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5B8DCDBE-02EA-45C9-B55C-992B0B5AA63F}"/>
              </a:ext>
            </a:extLst>
          </p:cNvPr>
          <p:cNvSpPr/>
          <p:nvPr/>
        </p:nvSpPr>
        <p:spPr>
          <a:xfrm>
            <a:off x="2877804" y="6030188"/>
            <a:ext cx="51545" cy="237285"/>
          </a:xfrm>
          <a:custGeom>
            <a:avLst/>
            <a:gdLst>
              <a:gd name="connsiteX0" fmla="*/ 51134 w 51545"/>
              <a:gd name="connsiteY0" fmla="*/ 725 h 237285"/>
              <a:gd name="connsiteX1" fmla="*/ 24146 w 51545"/>
              <a:gd name="connsiteY1" fmla="*/ 151537 h 237285"/>
              <a:gd name="connsiteX2" fmla="*/ 20971 w 51545"/>
              <a:gd name="connsiteY2" fmla="*/ 237262 h 237285"/>
              <a:gd name="connsiteX3" fmla="*/ 17796 w 51545"/>
              <a:gd name="connsiteY3" fmla="*/ 159475 h 237285"/>
              <a:gd name="connsiteX4" fmla="*/ 334 w 51545"/>
              <a:gd name="connsiteY4" fmla="*/ 95975 h 237285"/>
              <a:gd name="connsiteX5" fmla="*/ 51134 w 51545"/>
              <a:gd name="connsiteY5" fmla="*/ 725 h 23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545" h="237285">
                <a:moveTo>
                  <a:pt x="51134" y="725"/>
                </a:moveTo>
                <a:cubicBezTo>
                  <a:pt x="55103" y="9985"/>
                  <a:pt x="29173" y="112114"/>
                  <a:pt x="24146" y="151537"/>
                </a:cubicBezTo>
                <a:cubicBezTo>
                  <a:pt x="19119" y="190960"/>
                  <a:pt x="22029" y="235939"/>
                  <a:pt x="20971" y="237262"/>
                </a:cubicBezTo>
                <a:cubicBezTo>
                  <a:pt x="19913" y="238585"/>
                  <a:pt x="21235" y="183023"/>
                  <a:pt x="17796" y="159475"/>
                </a:cubicBezTo>
                <a:cubicBezTo>
                  <a:pt x="14357" y="135927"/>
                  <a:pt x="-2576" y="118465"/>
                  <a:pt x="334" y="95975"/>
                </a:cubicBezTo>
                <a:cubicBezTo>
                  <a:pt x="3244" y="73485"/>
                  <a:pt x="47165" y="-8535"/>
                  <a:pt x="51134" y="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F949179F-35BD-469A-B927-E719EFF0C75E}"/>
              </a:ext>
            </a:extLst>
          </p:cNvPr>
          <p:cNvSpPr/>
          <p:nvPr/>
        </p:nvSpPr>
        <p:spPr>
          <a:xfrm>
            <a:off x="3139745" y="6603344"/>
            <a:ext cx="59352" cy="243791"/>
          </a:xfrm>
          <a:custGeom>
            <a:avLst/>
            <a:gdLst>
              <a:gd name="connsiteX0" fmla="*/ 59068 w 59352"/>
              <a:gd name="connsiteY0" fmla="*/ 656 h 243791"/>
              <a:gd name="connsiteX1" fmla="*/ 22555 w 59352"/>
              <a:gd name="connsiteY1" fmla="*/ 137181 h 243791"/>
              <a:gd name="connsiteX2" fmla="*/ 19380 w 59352"/>
              <a:gd name="connsiteY2" fmla="*/ 243544 h 243791"/>
              <a:gd name="connsiteX3" fmla="*/ 20968 w 59352"/>
              <a:gd name="connsiteY3" fmla="*/ 164169 h 243791"/>
              <a:gd name="connsiteX4" fmla="*/ 330 w 59352"/>
              <a:gd name="connsiteY4" fmla="*/ 87969 h 243791"/>
              <a:gd name="connsiteX5" fmla="*/ 59068 w 59352"/>
              <a:gd name="connsiteY5" fmla="*/ 656 h 24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52" h="243791">
                <a:moveTo>
                  <a:pt x="59068" y="656"/>
                </a:moveTo>
                <a:cubicBezTo>
                  <a:pt x="62772" y="8858"/>
                  <a:pt x="29170" y="96700"/>
                  <a:pt x="22555" y="137181"/>
                </a:cubicBezTo>
                <a:cubicBezTo>
                  <a:pt x="15940" y="177662"/>
                  <a:pt x="19644" y="239046"/>
                  <a:pt x="19380" y="243544"/>
                </a:cubicBezTo>
                <a:cubicBezTo>
                  <a:pt x="19115" y="248042"/>
                  <a:pt x="24143" y="190098"/>
                  <a:pt x="20968" y="164169"/>
                </a:cubicBezTo>
                <a:cubicBezTo>
                  <a:pt x="17793" y="138240"/>
                  <a:pt x="-2845" y="112575"/>
                  <a:pt x="330" y="87969"/>
                </a:cubicBezTo>
                <a:cubicBezTo>
                  <a:pt x="3505" y="63363"/>
                  <a:pt x="55364" y="-7546"/>
                  <a:pt x="59068" y="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F67C3C6A-D67A-419C-800D-B49CE0D6496E}"/>
              </a:ext>
            </a:extLst>
          </p:cNvPr>
          <p:cNvSpPr/>
          <p:nvPr/>
        </p:nvSpPr>
        <p:spPr>
          <a:xfrm>
            <a:off x="2955555" y="6489662"/>
            <a:ext cx="215710" cy="189049"/>
          </a:xfrm>
          <a:custGeom>
            <a:avLst/>
            <a:gdLst>
              <a:gd name="connsiteX0" fmla="*/ 370 w 215710"/>
              <a:gd name="connsiteY0" fmla="*/ 38 h 189049"/>
              <a:gd name="connsiteX1" fmla="*/ 148008 w 215710"/>
              <a:gd name="connsiteY1" fmla="*/ 115926 h 189049"/>
              <a:gd name="connsiteX2" fmla="*/ 203570 w 215710"/>
              <a:gd name="connsiteY2" fmla="*/ 188951 h 189049"/>
              <a:gd name="connsiteX3" fmla="*/ 195633 w 215710"/>
              <a:gd name="connsiteY3" fmla="*/ 128626 h 189049"/>
              <a:gd name="connsiteX4" fmla="*/ 370 w 215710"/>
              <a:gd name="connsiteY4" fmla="*/ 38 h 189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710" h="189049">
                <a:moveTo>
                  <a:pt x="370" y="38"/>
                </a:moveTo>
                <a:cubicBezTo>
                  <a:pt x="-7567" y="-2079"/>
                  <a:pt x="114141" y="84441"/>
                  <a:pt x="148008" y="115926"/>
                </a:cubicBezTo>
                <a:cubicBezTo>
                  <a:pt x="181875" y="147411"/>
                  <a:pt x="195633" y="186834"/>
                  <a:pt x="203570" y="188951"/>
                </a:cubicBezTo>
                <a:cubicBezTo>
                  <a:pt x="211507" y="191068"/>
                  <a:pt x="230029" y="158524"/>
                  <a:pt x="195633" y="128626"/>
                </a:cubicBezTo>
                <a:cubicBezTo>
                  <a:pt x="161237" y="98728"/>
                  <a:pt x="8307" y="2155"/>
                  <a:pt x="370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5490E907-9CC6-4A7B-BD62-D1525C308993}"/>
              </a:ext>
            </a:extLst>
          </p:cNvPr>
          <p:cNvSpPr/>
          <p:nvPr/>
        </p:nvSpPr>
        <p:spPr>
          <a:xfrm>
            <a:off x="3162106" y="6743587"/>
            <a:ext cx="170765" cy="166333"/>
          </a:xfrm>
          <a:custGeom>
            <a:avLst/>
            <a:gdLst>
              <a:gd name="connsiteX0" fmla="*/ 17657 w 170765"/>
              <a:gd name="connsiteY0" fmla="*/ 113 h 166333"/>
              <a:gd name="connsiteX1" fmla="*/ 1782 w 170765"/>
              <a:gd name="connsiteY1" fmla="*/ 98538 h 166333"/>
              <a:gd name="connsiteX2" fmla="*/ 62107 w 170765"/>
              <a:gd name="connsiteY2" fmla="*/ 158863 h 166333"/>
              <a:gd name="connsiteX3" fmla="*/ 168469 w 170765"/>
              <a:gd name="connsiteY3" fmla="*/ 165213 h 166333"/>
              <a:gd name="connsiteX4" fmla="*/ 127194 w 170765"/>
              <a:gd name="connsiteY4" fmla="*/ 157276 h 166333"/>
              <a:gd name="connsiteX5" fmla="*/ 35119 w 170765"/>
              <a:gd name="connsiteY5" fmla="*/ 119176 h 166333"/>
              <a:gd name="connsiteX6" fmla="*/ 17657 w 170765"/>
              <a:gd name="connsiteY6" fmla="*/ 113 h 16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765" h="166333">
                <a:moveTo>
                  <a:pt x="17657" y="113"/>
                </a:moveTo>
                <a:cubicBezTo>
                  <a:pt x="12101" y="-3327"/>
                  <a:pt x="-5626" y="72080"/>
                  <a:pt x="1782" y="98538"/>
                </a:cubicBezTo>
                <a:cubicBezTo>
                  <a:pt x="9190" y="124996"/>
                  <a:pt x="34326" y="147751"/>
                  <a:pt x="62107" y="158863"/>
                </a:cubicBezTo>
                <a:cubicBezTo>
                  <a:pt x="89888" y="169975"/>
                  <a:pt x="157621" y="165477"/>
                  <a:pt x="168469" y="165213"/>
                </a:cubicBezTo>
                <a:cubicBezTo>
                  <a:pt x="179317" y="164949"/>
                  <a:pt x="149419" y="164949"/>
                  <a:pt x="127194" y="157276"/>
                </a:cubicBezTo>
                <a:cubicBezTo>
                  <a:pt x="104969" y="149603"/>
                  <a:pt x="54698" y="142195"/>
                  <a:pt x="35119" y="119176"/>
                </a:cubicBezTo>
                <a:cubicBezTo>
                  <a:pt x="15540" y="96157"/>
                  <a:pt x="23213" y="3553"/>
                  <a:pt x="17657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09528B27-5A04-4DCD-AF9D-92C4A005D72E}"/>
              </a:ext>
            </a:extLst>
          </p:cNvPr>
          <p:cNvSpPr/>
          <p:nvPr/>
        </p:nvSpPr>
        <p:spPr>
          <a:xfrm>
            <a:off x="4438464" y="6851370"/>
            <a:ext cx="808125" cy="199247"/>
          </a:xfrm>
          <a:custGeom>
            <a:avLst/>
            <a:gdLst>
              <a:gd name="connsiteX0" fmla="*/ 186 w 808125"/>
              <a:gd name="connsiteY0" fmla="*/ 199247 h 199247"/>
              <a:gd name="connsiteX1" fmla="*/ 122953 w 808125"/>
              <a:gd name="connsiteY1" fmla="*/ 36263 h 199247"/>
              <a:gd name="connsiteX2" fmla="*/ 199153 w 808125"/>
              <a:gd name="connsiteY2" fmla="*/ 4513 h 199247"/>
              <a:gd name="connsiteX3" fmla="*/ 690219 w 808125"/>
              <a:gd name="connsiteY3" fmla="*/ 4513 h 199247"/>
              <a:gd name="connsiteX4" fmla="*/ 772769 w 808125"/>
              <a:gd name="connsiteY4" fmla="*/ 44730 h 199247"/>
              <a:gd name="connsiteX5" fmla="*/ 777003 w 808125"/>
              <a:gd name="connsiteY5" fmla="*/ 154797 h 199247"/>
              <a:gd name="connsiteX6" fmla="*/ 774886 w 808125"/>
              <a:gd name="connsiteY6" fmla="*/ 180197 h 199247"/>
              <a:gd name="connsiteX7" fmla="*/ 806636 w 808125"/>
              <a:gd name="connsiteY7" fmla="*/ 84947 h 199247"/>
              <a:gd name="connsiteX8" fmla="*/ 719853 w 808125"/>
              <a:gd name="connsiteY8" fmla="*/ 42613 h 199247"/>
              <a:gd name="connsiteX9" fmla="*/ 516653 w 808125"/>
              <a:gd name="connsiteY9" fmla="*/ 23563 h 199247"/>
              <a:gd name="connsiteX10" fmla="*/ 152586 w 808125"/>
              <a:gd name="connsiteY10" fmla="*/ 34147 h 199247"/>
              <a:gd name="connsiteX11" fmla="*/ 186 w 808125"/>
              <a:gd name="connsiteY11" fmla="*/ 199247 h 199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8125" h="199247">
                <a:moveTo>
                  <a:pt x="186" y="199247"/>
                </a:moveTo>
                <a:cubicBezTo>
                  <a:pt x="-4753" y="199600"/>
                  <a:pt x="89792" y="68719"/>
                  <a:pt x="122953" y="36263"/>
                </a:cubicBezTo>
                <a:cubicBezTo>
                  <a:pt x="156114" y="3807"/>
                  <a:pt x="104609" y="9805"/>
                  <a:pt x="199153" y="4513"/>
                </a:cubicBezTo>
                <a:cubicBezTo>
                  <a:pt x="293697" y="-779"/>
                  <a:pt x="594616" y="-2190"/>
                  <a:pt x="690219" y="4513"/>
                </a:cubicBezTo>
                <a:cubicBezTo>
                  <a:pt x="785822" y="11216"/>
                  <a:pt x="758305" y="19683"/>
                  <a:pt x="772769" y="44730"/>
                </a:cubicBezTo>
                <a:cubicBezTo>
                  <a:pt x="787233" y="69777"/>
                  <a:pt x="776650" y="132219"/>
                  <a:pt x="777003" y="154797"/>
                </a:cubicBezTo>
                <a:cubicBezTo>
                  <a:pt x="777356" y="177375"/>
                  <a:pt x="769947" y="191839"/>
                  <a:pt x="774886" y="180197"/>
                </a:cubicBezTo>
                <a:cubicBezTo>
                  <a:pt x="779825" y="168555"/>
                  <a:pt x="815808" y="107878"/>
                  <a:pt x="806636" y="84947"/>
                </a:cubicBezTo>
                <a:cubicBezTo>
                  <a:pt x="797464" y="62016"/>
                  <a:pt x="768183" y="52844"/>
                  <a:pt x="719853" y="42613"/>
                </a:cubicBezTo>
                <a:cubicBezTo>
                  <a:pt x="671523" y="32382"/>
                  <a:pt x="611197" y="24974"/>
                  <a:pt x="516653" y="23563"/>
                </a:cubicBezTo>
                <a:cubicBezTo>
                  <a:pt x="422109" y="22152"/>
                  <a:pt x="238311" y="6278"/>
                  <a:pt x="152586" y="34147"/>
                </a:cubicBezTo>
                <a:cubicBezTo>
                  <a:pt x="66861" y="62016"/>
                  <a:pt x="5125" y="198894"/>
                  <a:pt x="186" y="199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ED1FE193-D295-4BC0-9030-3972F0B37845}"/>
              </a:ext>
            </a:extLst>
          </p:cNvPr>
          <p:cNvSpPr/>
          <p:nvPr/>
        </p:nvSpPr>
        <p:spPr>
          <a:xfrm>
            <a:off x="3098384" y="5388679"/>
            <a:ext cx="124357" cy="703073"/>
          </a:xfrm>
          <a:custGeom>
            <a:avLst/>
            <a:gdLst>
              <a:gd name="connsiteX0" fmla="*/ 124241 w 124357"/>
              <a:gd name="connsiteY0" fmla="*/ 2471 h 703073"/>
              <a:gd name="connsiteX1" fmla="*/ 57566 w 124357"/>
              <a:gd name="connsiteY1" fmla="*/ 202496 h 703073"/>
              <a:gd name="connsiteX2" fmla="*/ 82966 w 124357"/>
              <a:gd name="connsiteY2" fmla="*/ 681921 h 703073"/>
              <a:gd name="connsiteX3" fmla="*/ 60741 w 124357"/>
              <a:gd name="connsiteY3" fmla="*/ 589846 h 703073"/>
              <a:gd name="connsiteX4" fmla="*/ 416 w 124357"/>
              <a:gd name="connsiteY4" fmla="*/ 332671 h 703073"/>
              <a:gd name="connsiteX5" fmla="*/ 38516 w 124357"/>
              <a:gd name="connsiteY5" fmla="*/ 104071 h 703073"/>
              <a:gd name="connsiteX6" fmla="*/ 124241 w 124357"/>
              <a:gd name="connsiteY6" fmla="*/ 2471 h 703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357" h="703073">
                <a:moveTo>
                  <a:pt x="124241" y="2471"/>
                </a:moveTo>
                <a:cubicBezTo>
                  <a:pt x="127416" y="18875"/>
                  <a:pt x="64445" y="89254"/>
                  <a:pt x="57566" y="202496"/>
                </a:cubicBezTo>
                <a:cubicBezTo>
                  <a:pt x="50687" y="315738"/>
                  <a:pt x="82437" y="617363"/>
                  <a:pt x="82966" y="681921"/>
                </a:cubicBezTo>
                <a:cubicBezTo>
                  <a:pt x="83495" y="746479"/>
                  <a:pt x="74499" y="648054"/>
                  <a:pt x="60741" y="589846"/>
                </a:cubicBezTo>
                <a:cubicBezTo>
                  <a:pt x="46983" y="531638"/>
                  <a:pt x="4120" y="413634"/>
                  <a:pt x="416" y="332671"/>
                </a:cubicBezTo>
                <a:cubicBezTo>
                  <a:pt x="-3288" y="251709"/>
                  <a:pt x="18408" y="153284"/>
                  <a:pt x="38516" y="104071"/>
                </a:cubicBezTo>
                <a:cubicBezTo>
                  <a:pt x="58624" y="54859"/>
                  <a:pt x="121066" y="-13933"/>
                  <a:pt x="124241" y="2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A1E8309A-A157-42FF-8AEE-3336E836EF7C}"/>
              </a:ext>
            </a:extLst>
          </p:cNvPr>
          <p:cNvSpPr/>
          <p:nvPr/>
        </p:nvSpPr>
        <p:spPr>
          <a:xfrm>
            <a:off x="2967229" y="5628906"/>
            <a:ext cx="240540" cy="650229"/>
          </a:xfrm>
          <a:custGeom>
            <a:avLst/>
            <a:gdLst>
              <a:gd name="connsiteX0" fmla="*/ 17271 w 240540"/>
              <a:gd name="connsiteY0" fmla="*/ 3544 h 650229"/>
              <a:gd name="connsiteX1" fmla="*/ 1396 w 240540"/>
              <a:gd name="connsiteY1" fmla="*/ 101969 h 650229"/>
              <a:gd name="connsiteX2" fmla="*/ 45846 w 240540"/>
              <a:gd name="connsiteY2" fmla="*/ 248019 h 650229"/>
              <a:gd name="connsiteX3" fmla="*/ 236346 w 240540"/>
              <a:gd name="connsiteY3" fmla="*/ 644894 h 650229"/>
              <a:gd name="connsiteX4" fmla="*/ 169671 w 240540"/>
              <a:gd name="connsiteY4" fmla="*/ 460744 h 650229"/>
              <a:gd name="connsiteX5" fmla="*/ 77596 w 240540"/>
              <a:gd name="connsiteY5" fmla="*/ 228969 h 650229"/>
              <a:gd name="connsiteX6" fmla="*/ 17271 w 240540"/>
              <a:gd name="connsiteY6" fmla="*/ 3544 h 650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540" h="650229">
                <a:moveTo>
                  <a:pt x="17271" y="3544"/>
                </a:moveTo>
                <a:cubicBezTo>
                  <a:pt x="4571" y="-17623"/>
                  <a:pt x="-3366" y="61223"/>
                  <a:pt x="1396" y="101969"/>
                </a:cubicBezTo>
                <a:cubicBezTo>
                  <a:pt x="6158" y="142715"/>
                  <a:pt x="6688" y="157532"/>
                  <a:pt x="45846" y="248019"/>
                </a:cubicBezTo>
                <a:cubicBezTo>
                  <a:pt x="85004" y="338506"/>
                  <a:pt x="215708" y="609440"/>
                  <a:pt x="236346" y="644894"/>
                </a:cubicBezTo>
                <a:cubicBezTo>
                  <a:pt x="256984" y="680348"/>
                  <a:pt x="196129" y="530065"/>
                  <a:pt x="169671" y="460744"/>
                </a:cubicBezTo>
                <a:cubicBezTo>
                  <a:pt x="143213" y="391423"/>
                  <a:pt x="101408" y="303581"/>
                  <a:pt x="77596" y="228969"/>
                </a:cubicBezTo>
                <a:cubicBezTo>
                  <a:pt x="53784" y="154357"/>
                  <a:pt x="29971" y="24711"/>
                  <a:pt x="17271" y="3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3F462BD0-9F48-4CB2-AD75-731F5EC73431}"/>
              </a:ext>
            </a:extLst>
          </p:cNvPr>
          <p:cNvSpPr/>
          <p:nvPr/>
        </p:nvSpPr>
        <p:spPr>
          <a:xfrm>
            <a:off x="2796612" y="5054587"/>
            <a:ext cx="99087" cy="572905"/>
          </a:xfrm>
          <a:custGeom>
            <a:avLst/>
            <a:gdLst>
              <a:gd name="connsiteX0" fmla="*/ 98988 w 99087"/>
              <a:gd name="connsiteY0" fmla="*/ 13 h 572905"/>
              <a:gd name="connsiteX1" fmla="*/ 563 w 99087"/>
              <a:gd name="connsiteY1" fmla="*/ 234963 h 572905"/>
              <a:gd name="connsiteX2" fmla="*/ 57713 w 99087"/>
              <a:gd name="connsiteY2" fmla="*/ 568338 h 572905"/>
              <a:gd name="connsiteX3" fmla="*/ 35488 w 99087"/>
              <a:gd name="connsiteY3" fmla="*/ 419113 h 572905"/>
              <a:gd name="connsiteX4" fmla="*/ 45013 w 99087"/>
              <a:gd name="connsiteY4" fmla="*/ 282588 h 572905"/>
              <a:gd name="connsiteX5" fmla="*/ 19613 w 99087"/>
              <a:gd name="connsiteY5" fmla="*/ 244488 h 572905"/>
              <a:gd name="connsiteX6" fmla="*/ 98988 w 99087"/>
              <a:gd name="connsiteY6" fmla="*/ 13 h 5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087" h="572905">
                <a:moveTo>
                  <a:pt x="98988" y="13"/>
                </a:moveTo>
                <a:cubicBezTo>
                  <a:pt x="95813" y="-1574"/>
                  <a:pt x="7442" y="140242"/>
                  <a:pt x="563" y="234963"/>
                </a:cubicBezTo>
                <a:cubicBezTo>
                  <a:pt x="-6316" y="329684"/>
                  <a:pt x="51892" y="537646"/>
                  <a:pt x="57713" y="568338"/>
                </a:cubicBezTo>
                <a:cubicBezTo>
                  <a:pt x="63534" y="599030"/>
                  <a:pt x="37605" y="466738"/>
                  <a:pt x="35488" y="419113"/>
                </a:cubicBezTo>
                <a:cubicBezTo>
                  <a:pt x="33371" y="371488"/>
                  <a:pt x="47659" y="311692"/>
                  <a:pt x="45013" y="282588"/>
                </a:cubicBezTo>
                <a:cubicBezTo>
                  <a:pt x="42367" y="253484"/>
                  <a:pt x="11146" y="289996"/>
                  <a:pt x="19613" y="244488"/>
                </a:cubicBezTo>
                <a:cubicBezTo>
                  <a:pt x="28080" y="198980"/>
                  <a:pt x="102163" y="1600"/>
                  <a:pt x="98988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2D2E67BD-E966-4352-BBF8-EC5DF39E8937}"/>
              </a:ext>
            </a:extLst>
          </p:cNvPr>
          <p:cNvSpPr/>
          <p:nvPr/>
        </p:nvSpPr>
        <p:spPr>
          <a:xfrm>
            <a:off x="3055266" y="4800498"/>
            <a:ext cx="149379" cy="251461"/>
          </a:xfrm>
          <a:custGeom>
            <a:avLst/>
            <a:gdLst>
              <a:gd name="connsiteX0" fmla="*/ 148309 w 149379"/>
              <a:gd name="connsiteY0" fmla="*/ 102 h 251461"/>
              <a:gd name="connsiteX1" fmla="*/ 68934 w 149379"/>
              <a:gd name="connsiteY1" fmla="*/ 146152 h 251461"/>
              <a:gd name="connsiteX2" fmla="*/ 34009 w 149379"/>
              <a:gd name="connsiteY2" fmla="*/ 250927 h 251461"/>
              <a:gd name="connsiteX3" fmla="*/ 34009 w 149379"/>
              <a:gd name="connsiteY3" fmla="*/ 184252 h 251461"/>
              <a:gd name="connsiteX4" fmla="*/ 5434 w 149379"/>
              <a:gd name="connsiteY4" fmla="*/ 123927 h 251461"/>
              <a:gd name="connsiteX5" fmla="*/ 148309 w 149379"/>
              <a:gd name="connsiteY5" fmla="*/ 102 h 25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379" h="251461">
                <a:moveTo>
                  <a:pt x="148309" y="102"/>
                </a:moveTo>
                <a:cubicBezTo>
                  <a:pt x="158892" y="3806"/>
                  <a:pt x="87984" y="104348"/>
                  <a:pt x="68934" y="146152"/>
                </a:cubicBezTo>
                <a:cubicBezTo>
                  <a:pt x="49884" y="187956"/>
                  <a:pt x="39830" y="244577"/>
                  <a:pt x="34009" y="250927"/>
                </a:cubicBezTo>
                <a:cubicBezTo>
                  <a:pt x="28188" y="257277"/>
                  <a:pt x="38771" y="205419"/>
                  <a:pt x="34009" y="184252"/>
                </a:cubicBezTo>
                <a:cubicBezTo>
                  <a:pt x="29247" y="163085"/>
                  <a:pt x="-15203" y="153560"/>
                  <a:pt x="5434" y="123927"/>
                </a:cubicBezTo>
                <a:cubicBezTo>
                  <a:pt x="26071" y="94294"/>
                  <a:pt x="137726" y="-3602"/>
                  <a:pt x="148309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1BBD6CBC-8B3A-48EB-8B3B-340C4FDD783C}"/>
              </a:ext>
            </a:extLst>
          </p:cNvPr>
          <p:cNvSpPr/>
          <p:nvPr/>
        </p:nvSpPr>
        <p:spPr>
          <a:xfrm>
            <a:off x="2868329" y="4556067"/>
            <a:ext cx="186189" cy="402949"/>
          </a:xfrm>
          <a:custGeom>
            <a:avLst/>
            <a:gdLst>
              <a:gd name="connsiteX0" fmla="*/ 186021 w 186189"/>
              <a:gd name="connsiteY0" fmla="*/ 58 h 402949"/>
              <a:gd name="connsiteX1" fmla="*/ 43146 w 186189"/>
              <a:gd name="connsiteY1" fmla="*/ 250883 h 402949"/>
              <a:gd name="connsiteX2" fmla="*/ 24096 w 186189"/>
              <a:gd name="connsiteY2" fmla="*/ 400108 h 402949"/>
              <a:gd name="connsiteX3" fmla="*/ 17746 w 186189"/>
              <a:gd name="connsiteY3" fmla="*/ 339783 h 402949"/>
              <a:gd name="connsiteX4" fmla="*/ 11396 w 186189"/>
              <a:gd name="connsiteY4" fmla="*/ 228658 h 402949"/>
              <a:gd name="connsiteX5" fmla="*/ 186021 w 186189"/>
              <a:gd name="connsiteY5" fmla="*/ 58 h 40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189" h="402949">
                <a:moveTo>
                  <a:pt x="186021" y="58"/>
                </a:moveTo>
                <a:cubicBezTo>
                  <a:pt x="191313" y="3762"/>
                  <a:pt x="70133" y="184208"/>
                  <a:pt x="43146" y="250883"/>
                </a:cubicBezTo>
                <a:cubicBezTo>
                  <a:pt x="16158" y="317558"/>
                  <a:pt x="28329" y="385291"/>
                  <a:pt x="24096" y="400108"/>
                </a:cubicBezTo>
                <a:cubicBezTo>
                  <a:pt x="19863" y="414925"/>
                  <a:pt x="19863" y="368358"/>
                  <a:pt x="17746" y="339783"/>
                </a:cubicBezTo>
                <a:cubicBezTo>
                  <a:pt x="15629" y="311208"/>
                  <a:pt x="-16650" y="287925"/>
                  <a:pt x="11396" y="228658"/>
                </a:cubicBezTo>
                <a:cubicBezTo>
                  <a:pt x="39442" y="169391"/>
                  <a:pt x="180729" y="-3646"/>
                  <a:pt x="186021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F58881F7-84EB-48A4-B757-414FAA07713F}"/>
              </a:ext>
            </a:extLst>
          </p:cNvPr>
          <p:cNvSpPr/>
          <p:nvPr/>
        </p:nvSpPr>
        <p:spPr>
          <a:xfrm>
            <a:off x="2797749" y="4695824"/>
            <a:ext cx="95471" cy="391620"/>
          </a:xfrm>
          <a:custGeom>
            <a:avLst/>
            <a:gdLst>
              <a:gd name="connsiteX0" fmla="*/ 94676 w 95471"/>
              <a:gd name="connsiteY0" fmla="*/ 1 h 391620"/>
              <a:gd name="connsiteX1" fmla="*/ 47051 w 95471"/>
              <a:gd name="connsiteY1" fmla="*/ 165101 h 391620"/>
              <a:gd name="connsiteX2" fmla="*/ 43876 w 95471"/>
              <a:gd name="connsiteY2" fmla="*/ 384176 h 391620"/>
              <a:gd name="connsiteX3" fmla="*/ 34351 w 95471"/>
              <a:gd name="connsiteY3" fmla="*/ 323851 h 391620"/>
              <a:gd name="connsiteX4" fmla="*/ 2601 w 95471"/>
              <a:gd name="connsiteY4" fmla="*/ 161926 h 391620"/>
              <a:gd name="connsiteX5" fmla="*/ 94676 w 95471"/>
              <a:gd name="connsiteY5" fmla="*/ 1 h 391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471" h="391620">
                <a:moveTo>
                  <a:pt x="94676" y="1"/>
                </a:moveTo>
                <a:cubicBezTo>
                  <a:pt x="102084" y="530"/>
                  <a:pt x="55518" y="101072"/>
                  <a:pt x="47051" y="165101"/>
                </a:cubicBezTo>
                <a:cubicBezTo>
                  <a:pt x="38584" y="229130"/>
                  <a:pt x="45993" y="357718"/>
                  <a:pt x="43876" y="384176"/>
                </a:cubicBezTo>
                <a:cubicBezTo>
                  <a:pt x="41759" y="410634"/>
                  <a:pt x="41230" y="360893"/>
                  <a:pt x="34351" y="323851"/>
                </a:cubicBezTo>
                <a:cubicBezTo>
                  <a:pt x="27472" y="286809"/>
                  <a:pt x="-10099" y="215901"/>
                  <a:pt x="2601" y="161926"/>
                </a:cubicBezTo>
                <a:cubicBezTo>
                  <a:pt x="15301" y="107951"/>
                  <a:pt x="87268" y="-528"/>
                  <a:pt x="9467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F2503BF2-24ED-4FA4-B0C4-435BFB63AB25}"/>
              </a:ext>
            </a:extLst>
          </p:cNvPr>
          <p:cNvSpPr/>
          <p:nvPr/>
        </p:nvSpPr>
        <p:spPr>
          <a:xfrm>
            <a:off x="2950370" y="4172020"/>
            <a:ext cx="337536" cy="332951"/>
          </a:xfrm>
          <a:custGeom>
            <a:avLst/>
            <a:gdLst>
              <a:gd name="connsiteX0" fmla="*/ 335755 w 337536"/>
              <a:gd name="connsiteY0" fmla="*/ 12630 h 332951"/>
              <a:gd name="connsiteX1" fmla="*/ 78580 w 337536"/>
              <a:gd name="connsiteY1" fmla="*/ 126930 h 332951"/>
              <a:gd name="connsiteX2" fmla="*/ 18255 w 337536"/>
              <a:gd name="connsiteY2" fmla="*/ 326955 h 332951"/>
              <a:gd name="connsiteX3" fmla="*/ 15080 w 337536"/>
              <a:gd name="connsiteY3" fmla="*/ 269805 h 332951"/>
              <a:gd name="connsiteX4" fmla="*/ 11905 w 337536"/>
              <a:gd name="connsiteY4" fmla="*/ 158680 h 332951"/>
              <a:gd name="connsiteX5" fmla="*/ 183355 w 337536"/>
              <a:gd name="connsiteY5" fmla="*/ 22155 h 332951"/>
              <a:gd name="connsiteX6" fmla="*/ 335755 w 337536"/>
              <a:gd name="connsiteY6" fmla="*/ 12630 h 33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7536" h="332951">
                <a:moveTo>
                  <a:pt x="335755" y="12630"/>
                </a:moveTo>
                <a:cubicBezTo>
                  <a:pt x="318293" y="30092"/>
                  <a:pt x="131497" y="74543"/>
                  <a:pt x="78580" y="126930"/>
                </a:cubicBezTo>
                <a:cubicBezTo>
                  <a:pt x="25663" y="179318"/>
                  <a:pt x="28838" y="303143"/>
                  <a:pt x="18255" y="326955"/>
                </a:cubicBezTo>
                <a:cubicBezTo>
                  <a:pt x="7672" y="350767"/>
                  <a:pt x="16138" y="297851"/>
                  <a:pt x="15080" y="269805"/>
                </a:cubicBezTo>
                <a:cubicBezTo>
                  <a:pt x="14022" y="241759"/>
                  <a:pt x="-16141" y="199955"/>
                  <a:pt x="11905" y="158680"/>
                </a:cubicBezTo>
                <a:cubicBezTo>
                  <a:pt x="39951" y="117405"/>
                  <a:pt x="128851" y="50730"/>
                  <a:pt x="183355" y="22155"/>
                </a:cubicBezTo>
                <a:cubicBezTo>
                  <a:pt x="237859" y="-6420"/>
                  <a:pt x="353217" y="-4832"/>
                  <a:pt x="335755" y="126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BE15638E-DE4B-441E-A548-BABF7E60B594}"/>
              </a:ext>
            </a:extLst>
          </p:cNvPr>
          <p:cNvSpPr/>
          <p:nvPr/>
        </p:nvSpPr>
        <p:spPr>
          <a:xfrm>
            <a:off x="3074828" y="3775036"/>
            <a:ext cx="500795" cy="244805"/>
          </a:xfrm>
          <a:custGeom>
            <a:avLst/>
            <a:gdLst>
              <a:gd name="connsiteX0" fmla="*/ 493872 w 500795"/>
              <a:gd name="connsiteY0" fmla="*/ 136564 h 244805"/>
              <a:gd name="connsiteX1" fmla="*/ 382747 w 500795"/>
              <a:gd name="connsiteY1" fmla="*/ 50839 h 244805"/>
              <a:gd name="connsiteX2" fmla="*/ 198597 w 500795"/>
              <a:gd name="connsiteY2" fmla="*/ 73064 h 244805"/>
              <a:gd name="connsiteX3" fmla="*/ 1747 w 500795"/>
              <a:gd name="connsiteY3" fmla="*/ 244514 h 244805"/>
              <a:gd name="connsiteX4" fmla="*/ 106522 w 500795"/>
              <a:gd name="connsiteY4" fmla="*/ 111164 h 244805"/>
              <a:gd name="connsiteX5" fmla="*/ 182722 w 500795"/>
              <a:gd name="connsiteY5" fmla="*/ 39 h 244805"/>
              <a:gd name="connsiteX6" fmla="*/ 493872 w 500795"/>
              <a:gd name="connsiteY6" fmla="*/ 136564 h 244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795" h="244805">
                <a:moveTo>
                  <a:pt x="493872" y="136564"/>
                </a:moveTo>
                <a:cubicBezTo>
                  <a:pt x="527209" y="145031"/>
                  <a:pt x="431959" y="61422"/>
                  <a:pt x="382747" y="50839"/>
                </a:cubicBezTo>
                <a:cubicBezTo>
                  <a:pt x="333535" y="40256"/>
                  <a:pt x="262097" y="40785"/>
                  <a:pt x="198597" y="73064"/>
                </a:cubicBezTo>
                <a:cubicBezTo>
                  <a:pt x="135097" y="105343"/>
                  <a:pt x="17093" y="238164"/>
                  <a:pt x="1747" y="244514"/>
                </a:cubicBezTo>
                <a:cubicBezTo>
                  <a:pt x="-13599" y="250864"/>
                  <a:pt x="76359" y="151910"/>
                  <a:pt x="106522" y="111164"/>
                </a:cubicBezTo>
                <a:cubicBezTo>
                  <a:pt x="136684" y="70418"/>
                  <a:pt x="116576" y="2685"/>
                  <a:pt x="182722" y="39"/>
                </a:cubicBezTo>
                <a:cubicBezTo>
                  <a:pt x="248868" y="-2607"/>
                  <a:pt x="460535" y="128097"/>
                  <a:pt x="493872" y="136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0942C622-404B-47AE-B0A4-AE9193F9DF51}"/>
              </a:ext>
            </a:extLst>
          </p:cNvPr>
          <p:cNvSpPr/>
          <p:nvPr/>
        </p:nvSpPr>
        <p:spPr>
          <a:xfrm>
            <a:off x="3334552" y="3412441"/>
            <a:ext cx="564696" cy="219899"/>
          </a:xfrm>
          <a:custGeom>
            <a:avLst/>
            <a:gdLst>
              <a:gd name="connsiteX0" fmla="*/ 564348 w 564696"/>
              <a:gd name="connsiteY0" fmla="*/ 219759 h 219899"/>
              <a:gd name="connsiteX1" fmla="*/ 456398 w 564696"/>
              <a:gd name="connsiteY1" fmla="*/ 67359 h 219899"/>
              <a:gd name="connsiteX2" fmla="*/ 5548 w 564696"/>
              <a:gd name="connsiteY2" fmla="*/ 146734 h 219899"/>
              <a:gd name="connsiteX3" fmla="*/ 192873 w 564696"/>
              <a:gd name="connsiteY3" fmla="*/ 51484 h 219899"/>
              <a:gd name="connsiteX4" fmla="*/ 313523 w 564696"/>
              <a:gd name="connsiteY4" fmla="*/ 684 h 219899"/>
              <a:gd name="connsiteX5" fmla="*/ 484973 w 564696"/>
              <a:gd name="connsiteY5" fmla="*/ 35609 h 219899"/>
              <a:gd name="connsiteX6" fmla="*/ 564348 w 564696"/>
              <a:gd name="connsiteY6" fmla="*/ 219759 h 21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4696" h="219899">
                <a:moveTo>
                  <a:pt x="564348" y="219759"/>
                </a:moveTo>
                <a:cubicBezTo>
                  <a:pt x="559585" y="225051"/>
                  <a:pt x="549531" y="79530"/>
                  <a:pt x="456398" y="67359"/>
                </a:cubicBezTo>
                <a:cubicBezTo>
                  <a:pt x="363265" y="55188"/>
                  <a:pt x="49469" y="149380"/>
                  <a:pt x="5548" y="146734"/>
                </a:cubicBezTo>
                <a:cubicBezTo>
                  <a:pt x="-38373" y="144088"/>
                  <a:pt x="192873" y="51484"/>
                  <a:pt x="192873" y="51484"/>
                </a:cubicBezTo>
                <a:cubicBezTo>
                  <a:pt x="244202" y="27142"/>
                  <a:pt x="264840" y="3330"/>
                  <a:pt x="313523" y="684"/>
                </a:cubicBezTo>
                <a:cubicBezTo>
                  <a:pt x="362206" y="-1962"/>
                  <a:pt x="445815" y="1742"/>
                  <a:pt x="484973" y="35609"/>
                </a:cubicBezTo>
                <a:cubicBezTo>
                  <a:pt x="524131" y="69476"/>
                  <a:pt x="569111" y="214467"/>
                  <a:pt x="564348" y="219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5DE1FE93-B4B4-49A8-B51A-90A6DA81D1AF}"/>
              </a:ext>
            </a:extLst>
          </p:cNvPr>
          <p:cNvSpPr/>
          <p:nvPr/>
        </p:nvSpPr>
        <p:spPr>
          <a:xfrm>
            <a:off x="3864464" y="3159501"/>
            <a:ext cx="498161" cy="192040"/>
          </a:xfrm>
          <a:custGeom>
            <a:avLst/>
            <a:gdLst>
              <a:gd name="connsiteX0" fmla="*/ 493753 w 498161"/>
              <a:gd name="connsiteY0" fmla="*/ 191182 h 192040"/>
              <a:gd name="connsiteX1" fmla="*/ 392153 w 498161"/>
              <a:gd name="connsiteY1" fmla="*/ 74766 h 192040"/>
              <a:gd name="connsiteX2" fmla="*/ 13269 w 498161"/>
              <a:gd name="connsiteY2" fmla="*/ 45132 h 192040"/>
              <a:gd name="connsiteX3" fmla="*/ 104286 w 498161"/>
              <a:gd name="connsiteY3" fmla="*/ 23966 h 192040"/>
              <a:gd name="connsiteX4" fmla="*/ 282086 w 498161"/>
              <a:gd name="connsiteY4" fmla="*/ 7032 h 192040"/>
              <a:gd name="connsiteX5" fmla="*/ 493753 w 498161"/>
              <a:gd name="connsiteY5" fmla="*/ 191182 h 19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161" h="192040">
                <a:moveTo>
                  <a:pt x="493753" y="191182"/>
                </a:moveTo>
                <a:cubicBezTo>
                  <a:pt x="512097" y="202471"/>
                  <a:pt x="472234" y="99108"/>
                  <a:pt x="392153" y="74766"/>
                </a:cubicBezTo>
                <a:cubicBezTo>
                  <a:pt x="312072" y="50424"/>
                  <a:pt x="61247" y="53599"/>
                  <a:pt x="13269" y="45132"/>
                </a:cubicBezTo>
                <a:cubicBezTo>
                  <a:pt x="-34709" y="36665"/>
                  <a:pt x="59483" y="30316"/>
                  <a:pt x="104286" y="23966"/>
                </a:cubicBezTo>
                <a:cubicBezTo>
                  <a:pt x="149089" y="17616"/>
                  <a:pt x="216822" y="-13782"/>
                  <a:pt x="282086" y="7032"/>
                </a:cubicBezTo>
                <a:cubicBezTo>
                  <a:pt x="347350" y="27846"/>
                  <a:pt x="475409" y="179893"/>
                  <a:pt x="493753" y="191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2EAB9F06-03F9-494F-B847-A084ED62CFE3}"/>
              </a:ext>
            </a:extLst>
          </p:cNvPr>
          <p:cNvSpPr/>
          <p:nvPr/>
        </p:nvSpPr>
        <p:spPr>
          <a:xfrm>
            <a:off x="4406170" y="3023374"/>
            <a:ext cx="433208" cy="272568"/>
          </a:xfrm>
          <a:custGeom>
            <a:avLst/>
            <a:gdLst>
              <a:gd name="connsiteX0" fmla="*/ 730 w 433208"/>
              <a:gd name="connsiteY0" fmla="*/ 1343 h 272568"/>
              <a:gd name="connsiteX1" fmla="*/ 303413 w 433208"/>
              <a:gd name="connsiteY1" fmla="*/ 50026 h 272568"/>
              <a:gd name="connsiteX2" fmla="*/ 428297 w 433208"/>
              <a:gd name="connsiteY2" fmla="*/ 270159 h 272568"/>
              <a:gd name="connsiteX3" fmla="*/ 407130 w 433208"/>
              <a:gd name="connsiteY3" fmla="*/ 162209 h 272568"/>
              <a:gd name="connsiteX4" fmla="*/ 398663 w 433208"/>
              <a:gd name="connsiteY4" fmla="*/ 81776 h 272568"/>
              <a:gd name="connsiteX5" fmla="*/ 730 w 433208"/>
              <a:gd name="connsiteY5" fmla="*/ 1343 h 272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208" h="272568">
                <a:moveTo>
                  <a:pt x="730" y="1343"/>
                </a:moveTo>
                <a:cubicBezTo>
                  <a:pt x="-15145" y="-3949"/>
                  <a:pt x="232152" y="5223"/>
                  <a:pt x="303413" y="50026"/>
                </a:cubicBezTo>
                <a:cubicBezTo>
                  <a:pt x="374674" y="94829"/>
                  <a:pt x="411011" y="251462"/>
                  <a:pt x="428297" y="270159"/>
                </a:cubicBezTo>
                <a:cubicBezTo>
                  <a:pt x="445583" y="288856"/>
                  <a:pt x="412069" y="193606"/>
                  <a:pt x="407130" y="162209"/>
                </a:cubicBezTo>
                <a:cubicBezTo>
                  <a:pt x="402191" y="130812"/>
                  <a:pt x="463574" y="109645"/>
                  <a:pt x="398663" y="81776"/>
                </a:cubicBezTo>
                <a:cubicBezTo>
                  <a:pt x="333752" y="53907"/>
                  <a:pt x="16605" y="6635"/>
                  <a:pt x="730" y="1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68B47BBE-E366-4B7B-A683-FD2933C643A9}"/>
              </a:ext>
            </a:extLst>
          </p:cNvPr>
          <p:cNvSpPr/>
          <p:nvPr/>
        </p:nvSpPr>
        <p:spPr>
          <a:xfrm>
            <a:off x="5123860" y="3260203"/>
            <a:ext cx="400505" cy="315290"/>
          </a:xfrm>
          <a:custGeom>
            <a:avLst/>
            <a:gdLst>
              <a:gd name="connsiteX0" fmla="*/ 590 w 400505"/>
              <a:gd name="connsiteY0" fmla="*/ 522 h 315290"/>
              <a:gd name="connsiteX1" fmla="*/ 299040 w 400505"/>
              <a:gd name="connsiteY1" fmla="*/ 156097 h 315290"/>
              <a:gd name="connsiteX2" fmla="*/ 381590 w 400505"/>
              <a:gd name="connsiteY2" fmla="*/ 314847 h 315290"/>
              <a:gd name="connsiteX3" fmla="*/ 346665 w 400505"/>
              <a:gd name="connsiteY3" fmla="*/ 200547 h 315290"/>
              <a:gd name="connsiteX4" fmla="*/ 384765 w 400505"/>
              <a:gd name="connsiteY4" fmla="*/ 108472 h 315290"/>
              <a:gd name="connsiteX5" fmla="*/ 590 w 400505"/>
              <a:gd name="connsiteY5" fmla="*/ 522 h 315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505" h="315290">
                <a:moveTo>
                  <a:pt x="590" y="522"/>
                </a:moveTo>
                <a:cubicBezTo>
                  <a:pt x="-13697" y="8459"/>
                  <a:pt x="235540" y="103710"/>
                  <a:pt x="299040" y="156097"/>
                </a:cubicBezTo>
                <a:cubicBezTo>
                  <a:pt x="362540" y="208484"/>
                  <a:pt x="373653" y="307439"/>
                  <a:pt x="381590" y="314847"/>
                </a:cubicBezTo>
                <a:cubicBezTo>
                  <a:pt x="389528" y="322255"/>
                  <a:pt x="346136" y="234943"/>
                  <a:pt x="346665" y="200547"/>
                </a:cubicBezTo>
                <a:cubicBezTo>
                  <a:pt x="347194" y="166151"/>
                  <a:pt x="435565" y="139693"/>
                  <a:pt x="384765" y="108472"/>
                </a:cubicBezTo>
                <a:cubicBezTo>
                  <a:pt x="333965" y="77251"/>
                  <a:pt x="14877" y="-7415"/>
                  <a:pt x="590" y="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E7A2B309-7B71-4634-82F9-79B997B452D8}"/>
              </a:ext>
            </a:extLst>
          </p:cNvPr>
          <p:cNvSpPr/>
          <p:nvPr/>
        </p:nvSpPr>
        <p:spPr>
          <a:xfrm>
            <a:off x="5489251" y="3537074"/>
            <a:ext cx="281057" cy="296264"/>
          </a:xfrm>
          <a:custGeom>
            <a:avLst/>
            <a:gdLst>
              <a:gd name="connsiteX0" fmla="*/ 101924 w 281057"/>
              <a:gd name="connsiteY0" fmla="*/ 291976 h 296264"/>
              <a:gd name="connsiteX1" fmla="*/ 178124 w 281057"/>
              <a:gd name="connsiteY1" fmla="*/ 196726 h 296264"/>
              <a:gd name="connsiteX2" fmla="*/ 162249 w 281057"/>
              <a:gd name="connsiteY2" fmla="*/ 88776 h 296264"/>
              <a:gd name="connsiteX3" fmla="*/ 324 w 281057"/>
              <a:gd name="connsiteY3" fmla="*/ 3051 h 296264"/>
              <a:gd name="connsiteX4" fmla="*/ 209874 w 281057"/>
              <a:gd name="connsiteY4" fmla="*/ 22101 h 296264"/>
              <a:gd name="connsiteX5" fmla="*/ 276549 w 281057"/>
              <a:gd name="connsiteY5" fmla="*/ 50676 h 296264"/>
              <a:gd name="connsiteX6" fmla="*/ 101924 w 281057"/>
              <a:gd name="connsiteY6" fmla="*/ 291976 h 29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1057" h="296264">
                <a:moveTo>
                  <a:pt x="101924" y="291976"/>
                </a:moveTo>
                <a:cubicBezTo>
                  <a:pt x="85520" y="316318"/>
                  <a:pt x="168070" y="230593"/>
                  <a:pt x="178124" y="196726"/>
                </a:cubicBezTo>
                <a:cubicBezTo>
                  <a:pt x="188178" y="162859"/>
                  <a:pt x="191882" y="121055"/>
                  <a:pt x="162249" y="88776"/>
                </a:cubicBezTo>
                <a:cubicBezTo>
                  <a:pt x="132616" y="56497"/>
                  <a:pt x="-7614" y="14163"/>
                  <a:pt x="324" y="3051"/>
                </a:cubicBezTo>
                <a:cubicBezTo>
                  <a:pt x="8261" y="-8062"/>
                  <a:pt x="163837" y="14164"/>
                  <a:pt x="209874" y="22101"/>
                </a:cubicBezTo>
                <a:cubicBezTo>
                  <a:pt x="255911" y="30038"/>
                  <a:pt x="294541" y="9930"/>
                  <a:pt x="276549" y="50676"/>
                </a:cubicBezTo>
                <a:cubicBezTo>
                  <a:pt x="258557" y="91422"/>
                  <a:pt x="118328" y="267634"/>
                  <a:pt x="101924" y="291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29F275E5-BDE1-4518-9E22-CAC45CD2C9B8}"/>
              </a:ext>
            </a:extLst>
          </p:cNvPr>
          <p:cNvSpPr/>
          <p:nvPr/>
        </p:nvSpPr>
        <p:spPr>
          <a:xfrm>
            <a:off x="5877226" y="3873185"/>
            <a:ext cx="285423" cy="235304"/>
          </a:xfrm>
          <a:custGeom>
            <a:avLst/>
            <a:gdLst>
              <a:gd name="connsiteX0" fmla="*/ 2874 w 285423"/>
              <a:gd name="connsiteY0" fmla="*/ 3490 h 235304"/>
              <a:gd name="connsiteX1" fmla="*/ 136224 w 285423"/>
              <a:gd name="connsiteY1" fmla="*/ 19365 h 235304"/>
              <a:gd name="connsiteX2" fmla="*/ 193374 w 285423"/>
              <a:gd name="connsiteY2" fmla="*/ 149540 h 235304"/>
              <a:gd name="connsiteX3" fmla="*/ 152099 w 285423"/>
              <a:gd name="connsiteY3" fmla="*/ 235265 h 235304"/>
              <a:gd name="connsiteX4" fmla="*/ 225124 w 285423"/>
              <a:gd name="connsiteY4" fmla="*/ 159065 h 235304"/>
              <a:gd name="connsiteX5" fmla="*/ 275924 w 285423"/>
              <a:gd name="connsiteY5" fmla="*/ 47940 h 235304"/>
              <a:gd name="connsiteX6" fmla="*/ 2874 w 285423"/>
              <a:gd name="connsiteY6" fmla="*/ 3490 h 23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423" h="235304">
                <a:moveTo>
                  <a:pt x="2874" y="3490"/>
                </a:moveTo>
                <a:cubicBezTo>
                  <a:pt x="-20409" y="-1273"/>
                  <a:pt x="104474" y="-4977"/>
                  <a:pt x="136224" y="19365"/>
                </a:cubicBezTo>
                <a:cubicBezTo>
                  <a:pt x="167974" y="43707"/>
                  <a:pt x="190728" y="113557"/>
                  <a:pt x="193374" y="149540"/>
                </a:cubicBezTo>
                <a:cubicBezTo>
                  <a:pt x="196020" y="185523"/>
                  <a:pt x="146807" y="233678"/>
                  <a:pt x="152099" y="235265"/>
                </a:cubicBezTo>
                <a:cubicBezTo>
                  <a:pt x="157391" y="236852"/>
                  <a:pt x="204487" y="190286"/>
                  <a:pt x="225124" y="159065"/>
                </a:cubicBezTo>
                <a:cubicBezTo>
                  <a:pt x="245761" y="127844"/>
                  <a:pt x="309261" y="73869"/>
                  <a:pt x="275924" y="47940"/>
                </a:cubicBezTo>
                <a:cubicBezTo>
                  <a:pt x="242587" y="22011"/>
                  <a:pt x="26157" y="8253"/>
                  <a:pt x="2874" y="3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CB26576C-2C97-4CBB-A88C-CCD8C1336B4A}"/>
              </a:ext>
            </a:extLst>
          </p:cNvPr>
          <p:cNvSpPr/>
          <p:nvPr/>
        </p:nvSpPr>
        <p:spPr>
          <a:xfrm>
            <a:off x="6079101" y="4175066"/>
            <a:ext cx="276619" cy="323140"/>
          </a:xfrm>
          <a:custGeom>
            <a:avLst/>
            <a:gdLst>
              <a:gd name="connsiteX0" fmla="*/ 1024 w 276619"/>
              <a:gd name="connsiteY0" fmla="*/ 59 h 323140"/>
              <a:gd name="connsiteX1" fmla="*/ 172474 w 276619"/>
              <a:gd name="connsiteY1" fmla="*/ 184209 h 323140"/>
              <a:gd name="connsiteX2" fmla="*/ 216924 w 276619"/>
              <a:gd name="connsiteY2" fmla="*/ 320734 h 323140"/>
              <a:gd name="connsiteX3" fmla="*/ 239149 w 276619"/>
              <a:gd name="connsiteY3" fmla="*/ 263584 h 323140"/>
              <a:gd name="connsiteX4" fmla="*/ 261374 w 276619"/>
              <a:gd name="connsiteY4" fmla="*/ 165159 h 323140"/>
              <a:gd name="connsiteX5" fmla="*/ 1024 w 276619"/>
              <a:gd name="connsiteY5" fmla="*/ 59 h 323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619" h="323140">
                <a:moveTo>
                  <a:pt x="1024" y="59"/>
                </a:moveTo>
                <a:cubicBezTo>
                  <a:pt x="-13793" y="3234"/>
                  <a:pt x="136491" y="130763"/>
                  <a:pt x="172474" y="184209"/>
                </a:cubicBezTo>
                <a:cubicBezTo>
                  <a:pt x="208457" y="237655"/>
                  <a:pt x="205812" y="307505"/>
                  <a:pt x="216924" y="320734"/>
                </a:cubicBezTo>
                <a:cubicBezTo>
                  <a:pt x="228036" y="333963"/>
                  <a:pt x="231741" y="289513"/>
                  <a:pt x="239149" y="263584"/>
                </a:cubicBezTo>
                <a:cubicBezTo>
                  <a:pt x="246557" y="237655"/>
                  <a:pt x="303178" y="208551"/>
                  <a:pt x="261374" y="165159"/>
                </a:cubicBezTo>
                <a:cubicBezTo>
                  <a:pt x="219570" y="121767"/>
                  <a:pt x="15841" y="-3116"/>
                  <a:pt x="1024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6A4E6703-8858-4F72-9861-85148C5A45DF}"/>
              </a:ext>
            </a:extLst>
          </p:cNvPr>
          <p:cNvSpPr/>
          <p:nvPr/>
        </p:nvSpPr>
        <p:spPr>
          <a:xfrm>
            <a:off x="6264114" y="4572595"/>
            <a:ext cx="143277" cy="206446"/>
          </a:xfrm>
          <a:custGeom>
            <a:avLst/>
            <a:gdLst>
              <a:gd name="connsiteX0" fmla="*/ 161 w 143277"/>
              <a:gd name="connsiteY0" fmla="*/ 2580 h 206446"/>
              <a:gd name="connsiteX1" fmla="*/ 95411 w 143277"/>
              <a:gd name="connsiteY1" fmla="*/ 123230 h 206446"/>
              <a:gd name="connsiteX2" fmla="*/ 114461 w 143277"/>
              <a:gd name="connsiteY2" fmla="*/ 205780 h 206446"/>
              <a:gd name="connsiteX3" fmla="*/ 143036 w 143277"/>
              <a:gd name="connsiteY3" fmla="*/ 78780 h 206446"/>
              <a:gd name="connsiteX4" fmla="*/ 120811 w 143277"/>
              <a:gd name="connsiteY4" fmla="*/ 43855 h 206446"/>
              <a:gd name="connsiteX5" fmla="*/ 161 w 143277"/>
              <a:gd name="connsiteY5" fmla="*/ 2580 h 20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277" h="206446">
                <a:moveTo>
                  <a:pt x="161" y="2580"/>
                </a:moveTo>
                <a:cubicBezTo>
                  <a:pt x="-4072" y="15809"/>
                  <a:pt x="76361" y="89363"/>
                  <a:pt x="95411" y="123230"/>
                </a:cubicBezTo>
                <a:cubicBezTo>
                  <a:pt x="114461" y="157097"/>
                  <a:pt x="106524" y="213188"/>
                  <a:pt x="114461" y="205780"/>
                </a:cubicBezTo>
                <a:cubicBezTo>
                  <a:pt x="122399" y="198372"/>
                  <a:pt x="141978" y="105767"/>
                  <a:pt x="143036" y="78780"/>
                </a:cubicBezTo>
                <a:cubicBezTo>
                  <a:pt x="144094" y="51793"/>
                  <a:pt x="142507" y="57084"/>
                  <a:pt x="120811" y="43855"/>
                </a:cubicBezTo>
                <a:cubicBezTo>
                  <a:pt x="99115" y="30626"/>
                  <a:pt x="4394" y="-10649"/>
                  <a:pt x="161" y="2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69489303-25BD-4792-8942-ADCD73380EEB}"/>
              </a:ext>
            </a:extLst>
          </p:cNvPr>
          <p:cNvSpPr/>
          <p:nvPr/>
        </p:nvSpPr>
        <p:spPr>
          <a:xfrm>
            <a:off x="6330950" y="4852180"/>
            <a:ext cx="98485" cy="269338"/>
          </a:xfrm>
          <a:custGeom>
            <a:avLst/>
            <a:gdLst>
              <a:gd name="connsiteX0" fmla="*/ 0 w 98485"/>
              <a:gd name="connsiteY0" fmla="*/ 2395 h 269338"/>
              <a:gd name="connsiteX1" fmla="*/ 76200 w 98485"/>
              <a:gd name="connsiteY1" fmla="*/ 177020 h 269338"/>
              <a:gd name="connsiteX2" fmla="*/ 82550 w 98485"/>
              <a:gd name="connsiteY2" fmla="*/ 269095 h 269338"/>
              <a:gd name="connsiteX3" fmla="*/ 98425 w 98485"/>
              <a:gd name="connsiteY3" fmla="*/ 151620 h 269338"/>
              <a:gd name="connsiteX4" fmla="*/ 76200 w 98485"/>
              <a:gd name="connsiteY4" fmla="*/ 78595 h 269338"/>
              <a:gd name="connsiteX5" fmla="*/ 0 w 98485"/>
              <a:gd name="connsiteY5" fmla="*/ 2395 h 26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485" h="269338">
                <a:moveTo>
                  <a:pt x="0" y="2395"/>
                </a:moveTo>
                <a:cubicBezTo>
                  <a:pt x="0" y="18799"/>
                  <a:pt x="62442" y="132570"/>
                  <a:pt x="76200" y="177020"/>
                </a:cubicBezTo>
                <a:cubicBezTo>
                  <a:pt x="89958" y="221470"/>
                  <a:pt x="78846" y="273328"/>
                  <a:pt x="82550" y="269095"/>
                </a:cubicBezTo>
                <a:cubicBezTo>
                  <a:pt x="86254" y="264862"/>
                  <a:pt x="99483" y="183370"/>
                  <a:pt x="98425" y="151620"/>
                </a:cubicBezTo>
                <a:cubicBezTo>
                  <a:pt x="97367" y="119870"/>
                  <a:pt x="91017" y="98703"/>
                  <a:pt x="76200" y="78595"/>
                </a:cubicBezTo>
                <a:cubicBezTo>
                  <a:pt x="61383" y="58487"/>
                  <a:pt x="0" y="-14009"/>
                  <a:pt x="0" y="23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0934CFAC-7D72-48DA-AA0C-FB5434477E85}"/>
              </a:ext>
            </a:extLst>
          </p:cNvPr>
          <p:cNvSpPr/>
          <p:nvPr/>
        </p:nvSpPr>
        <p:spPr>
          <a:xfrm>
            <a:off x="6343468" y="5225830"/>
            <a:ext cx="81519" cy="225817"/>
          </a:xfrm>
          <a:custGeom>
            <a:avLst/>
            <a:gdLst>
              <a:gd name="connsiteX0" fmla="*/ 57332 w 81519"/>
              <a:gd name="connsiteY0" fmla="*/ 220 h 225817"/>
              <a:gd name="connsiteX1" fmla="*/ 79557 w 81519"/>
              <a:gd name="connsiteY1" fmla="*/ 117695 h 225817"/>
              <a:gd name="connsiteX2" fmla="*/ 182 w 81519"/>
              <a:gd name="connsiteY2" fmla="*/ 225645 h 225817"/>
              <a:gd name="connsiteX3" fmla="*/ 57332 w 81519"/>
              <a:gd name="connsiteY3" fmla="*/ 92295 h 225817"/>
              <a:gd name="connsiteX4" fmla="*/ 57332 w 81519"/>
              <a:gd name="connsiteY4" fmla="*/ 220 h 225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519" h="225817">
                <a:moveTo>
                  <a:pt x="57332" y="220"/>
                </a:moveTo>
                <a:cubicBezTo>
                  <a:pt x="61036" y="4453"/>
                  <a:pt x="89082" y="80124"/>
                  <a:pt x="79557" y="117695"/>
                </a:cubicBezTo>
                <a:cubicBezTo>
                  <a:pt x="70032" y="155266"/>
                  <a:pt x="3886" y="229878"/>
                  <a:pt x="182" y="225645"/>
                </a:cubicBezTo>
                <a:cubicBezTo>
                  <a:pt x="-3522" y="221412"/>
                  <a:pt x="50453" y="130924"/>
                  <a:pt x="57332" y="92295"/>
                </a:cubicBezTo>
                <a:cubicBezTo>
                  <a:pt x="64211" y="53666"/>
                  <a:pt x="53628" y="-4013"/>
                  <a:pt x="57332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A95F0BB1-6CB8-4664-9C9E-5980ECD73E9F}"/>
              </a:ext>
            </a:extLst>
          </p:cNvPr>
          <p:cNvSpPr/>
          <p:nvPr/>
        </p:nvSpPr>
        <p:spPr>
          <a:xfrm>
            <a:off x="6251468" y="5419227"/>
            <a:ext cx="58350" cy="254596"/>
          </a:xfrm>
          <a:custGeom>
            <a:avLst/>
            <a:gdLst>
              <a:gd name="connsiteX0" fmla="*/ 57257 w 58350"/>
              <a:gd name="connsiteY0" fmla="*/ 498 h 254596"/>
              <a:gd name="connsiteX1" fmla="*/ 38207 w 58350"/>
              <a:gd name="connsiteY1" fmla="*/ 137023 h 254596"/>
              <a:gd name="connsiteX2" fmla="*/ 44557 w 58350"/>
              <a:gd name="connsiteY2" fmla="*/ 254498 h 254596"/>
              <a:gd name="connsiteX3" fmla="*/ 35032 w 58350"/>
              <a:gd name="connsiteY3" fmla="*/ 156073 h 254596"/>
              <a:gd name="connsiteX4" fmla="*/ 107 w 58350"/>
              <a:gd name="connsiteY4" fmla="*/ 92573 h 254596"/>
              <a:gd name="connsiteX5" fmla="*/ 57257 w 58350"/>
              <a:gd name="connsiteY5" fmla="*/ 498 h 254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350" h="254596">
                <a:moveTo>
                  <a:pt x="57257" y="498"/>
                </a:moveTo>
                <a:cubicBezTo>
                  <a:pt x="63607" y="7906"/>
                  <a:pt x="40324" y="94690"/>
                  <a:pt x="38207" y="137023"/>
                </a:cubicBezTo>
                <a:cubicBezTo>
                  <a:pt x="36090" y="179356"/>
                  <a:pt x="45086" y="251323"/>
                  <a:pt x="44557" y="254498"/>
                </a:cubicBezTo>
                <a:cubicBezTo>
                  <a:pt x="44028" y="257673"/>
                  <a:pt x="42440" y="183060"/>
                  <a:pt x="35032" y="156073"/>
                </a:cubicBezTo>
                <a:cubicBezTo>
                  <a:pt x="27624" y="129086"/>
                  <a:pt x="-2010" y="114798"/>
                  <a:pt x="107" y="92573"/>
                </a:cubicBezTo>
                <a:cubicBezTo>
                  <a:pt x="2224" y="70348"/>
                  <a:pt x="50907" y="-6910"/>
                  <a:pt x="57257" y="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020CBDE1-C3BF-4622-856D-7986592B893B}"/>
              </a:ext>
            </a:extLst>
          </p:cNvPr>
          <p:cNvSpPr/>
          <p:nvPr/>
        </p:nvSpPr>
        <p:spPr>
          <a:xfrm>
            <a:off x="4294492" y="3864194"/>
            <a:ext cx="596294" cy="37567"/>
          </a:xfrm>
          <a:custGeom>
            <a:avLst/>
            <a:gdLst>
              <a:gd name="connsiteX0" fmla="*/ 2341 w 596294"/>
              <a:gd name="connsiteY0" fmla="*/ 24123 h 37567"/>
              <a:gd name="connsiteX1" fmla="*/ 283858 w 596294"/>
              <a:gd name="connsiteY1" fmla="*/ 36823 h 37567"/>
              <a:gd name="connsiteX2" fmla="*/ 590775 w 596294"/>
              <a:gd name="connsiteY2" fmla="*/ 839 h 37567"/>
              <a:gd name="connsiteX3" fmla="*/ 444725 w 596294"/>
              <a:gd name="connsiteY3" fmla="*/ 11423 h 37567"/>
              <a:gd name="connsiteX4" fmla="*/ 2341 w 596294"/>
              <a:gd name="connsiteY4" fmla="*/ 24123 h 3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294" h="37567">
                <a:moveTo>
                  <a:pt x="2341" y="24123"/>
                </a:moveTo>
                <a:cubicBezTo>
                  <a:pt x="-24470" y="28356"/>
                  <a:pt x="185786" y="40704"/>
                  <a:pt x="283858" y="36823"/>
                </a:cubicBezTo>
                <a:cubicBezTo>
                  <a:pt x="381930" y="32942"/>
                  <a:pt x="563964" y="5072"/>
                  <a:pt x="590775" y="839"/>
                </a:cubicBezTo>
                <a:cubicBezTo>
                  <a:pt x="617586" y="-3394"/>
                  <a:pt x="543150" y="9659"/>
                  <a:pt x="444725" y="11423"/>
                </a:cubicBezTo>
                <a:cubicBezTo>
                  <a:pt x="346300" y="13187"/>
                  <a:pt x="29152" y="19890"/>
                  <a:pt x="2341" y="24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7519C5FD-0B51-43A8-88FB-74A26A342CFF}"/>
              </a:ext>
            </a:extLst>
          </p:cNvPr>
          <p:cNvSpPr/>
          <p:nvPr/>
        </p:nvSpPr>
        <p:spPr>
          <a:xfrm>
            <a:off x="4177977" y="3947122"/>
            <a:ext cx="955155" cy="55495"/>
          </a:xfrm>
          <a:custGeom>
            <a:avLst/>
            <a:gdLst>
              <a:gd name="connsiteX0" fmla="*/ 8790 w 955155"/>
              <a:gd name="connsiteY0" fmla="*/ 55495 h 55495"/>
              <a:gd name="connsiteX1" fmla="*/ 662840 w 955155"/>
              <a:gd name="connsiteY1" fmla="*/ 27978 h 55495"/>
              <a:gd name="connsiteX2" fmla="*/ 954940 w 955155"/>
              <a:gd name="connsiteY2" fmla="*/ 461 h 55495"/>
              <a:gd name="connsiteX3" fmla="*/ 703056 w 955155"/>
              <a:gd name="connsiteY3" fmla="*/ 11045 h 55495"/>
              <a:gd name="connsiteX4" fmla="*/ 311473 w 955155"/>
              <a:gd name="connsiteY4" fmla="*/ 15278 h 55495"/>
              <a:gd name="connsiteX5" fmla="*/ 8790 w 955155"/>
              <a:gd name="connsiteY5" fmla="*/ 55495 h 55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5155" h="55495">
                <a:moveTo>
                  <a:pt x="8790" y="55495"/>
                </a:moveTo>
                <a:lnTo>
                  <a:pt x="662840" y="27978"/>
                </a:lnTo>
                <a:cubicBezTo>
                  <a:pt x="820532" y="18806"/>
                  <a:pt x="948237" y="3283"/>
                  <a:pt x="954940" y="461"/>
                </a:cubicBezTo>
                <a:cubicBezTo>
                  <a:pt x="961643" y="-2361"/>
                  <a:pt x="810300" y="8576"/>
                  <a:pt x="703056" y="11045"/>
                </a:cubicBezTo>
                <a:cubicBezTo>
                  <a:pt x="595812" y="13514"/>
                  <a:pt x="423656" y="8575"/>
                  <a:pt x="311473" y="15278"/>
                </a:cubicBezTo>
                <a:cubicBezTo>
                  <a:pt x="199290" y="21981"/>
                  <a:pt x="-49771" y="53378"/>
                  <a:pt x="8790" y="55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C065EEAD-CD37-4A0A-A5D3-F2E61B0E1A04}"/>
              </a:ext>
            </a:extLst>
          </p:cNvPr>
          <p:cNvSpPr/>
          <p:nvPr/>
        </p:nvSpPr>
        <p:spPr>
          <a:xfrm>
            <a:off x="3957450" y="4044543"/>
            <a:ext cx="645389" cy="70937"/>
          </a:xfrm>
          <a:custGeom>
            <a:avLst/>
            <a:gdLst>
              <a:gd name="connsiteX0" fmla="*/ 717 w 645389"/>
              <a:gd name="connsiteY0" fmla="*/ 70257 h 70937"/>
              <a:gd name="connsiteX1" fmla="*/ 284350 w 645389"/>
              <a:gd name="connsiteY1" fmla="*/ 40624 h 70937"/>
              <a:gd name="connsiteX2" fmla="*/ 644183 w 645389"/>
              <a:gd name="connsiteY2" fmla="*/ 6757 h 70937"/>
              <a:gd name="connsiteX3" fmla="*/ 388067 w 645389"/>
              <a:gd name="connsiteY3" fmla="*/ 4640 h 70937"/>
              <a:gd name="connsiteX4" fmla="*/ 717 w 645389"/>
              <a:gd name="connsiteY4" fmla="*/ 70257 h 7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5389" h="70937">
                <a:moveTo>
                  <a:pt x="717" y="70257"/>
                </a:moveTo>
                <a:cubicBezTo>
                  <a:pt x="-16569" y="76254"/>
                  <a:pt x="284350" y="40624"/>
                  <a:pt x="284350" y="40624"/>
                </a:cubicBezTo>
                <a:cubicBezTo>
                  <a:pt x="391594" y="30041"/>
                  <a:pt x="626897" y="12754"/>
                  <a:pt x="644183" y="6757"/>
                </a:cubicBezTo>
                <a:cubicBezTo>
                  <a:pt x="661469" y="760"/>
                  <a:pt x="488961" y="-3827"/>
                  <a:pt x="388067" y="4640"/>
                </a:cubicBezTo>
                <a:cubicBezTo>
                  <a:pt x="287173" y="13107"/>
                  <a:pt x="18003" y="64260"/>
                  <a:pt x="717" y="70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B7C56DED-B3FC-4328-8457-5A26EF53ACF9}"/>
              </a:ext>
            </a:extLst>
          </p:cNvPr>
          <p:cNvSpPr/>
          <p:nvPr/>
        </p:nvSpPr>
        <p:spPr>
          <a:xfrm>
            <a:off x="4739005" y="4042729"/>
            <a:ext cx="841501" cy="123789"/>
          </a:xfrm>
          <a:custGeom>
            <a:avLst/>
            <a:gdLst>
              <a:gd name="connsiteX0" fmla="*/ 212 w 841501"/>
              <a:gd name="connsiteY0" fmla="*/ 72071 h 123789"/>
              <a:gd name="connsiteX1" fmla="*/ 374862 w 841501"/>
              <a:gd name="connsiteY1" fmla="*/ 31854 h 123789"/>
              <a:gd name="connsiteX2" fmla="*/ 827828 w 841501"/>
              <a:gd name="connsiteY2" fmla="*/ 122871 h 123789"/>
              <a:gd name="connsiteX3" fmla="*/ 688128 w 841501"/>
              <a:gd name="connsiteY3" fmla="*/ 74188 h 123789"/>
              <a:gd name="connsiteX4" fmla="*/ 326178 w 841501"/>
              <a:gd name="connsiteY4" fmla="*/ 104 h 123789"/>
              <a:gd name="connsiteX5" fmla="*/ 212 w 841501"/>
              <a:gd name="connsiteY5" fmla="*/ 72071 h 123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1501" h="123789">
                <a:moveTo>
                  <a:pt x="212" y="72071"/>
                </a:moveTo>
                <a:cubicBezTo>
                  <a:pt x="8326" y="77363"/>
                  <a:pt x="236926" y="23387"/>
                  <a:pt x="374862" y="31854"/>
                </a:cubicBezTo>
                <a:cubicBezTo>
                  <a:pt x="512798" y="40321"/>
                  <a:pt x="775617" y="115815"/>
                  <a:pt x="827828" y="122871"/>
                </a:cubicBezTo>
                <a:cubicBezTo>
                  <a:pt x="880039" y="129927"/>
                  <a:pt x="771736" y="94649"/>
                  <a:pt x="688128" y="74188"/>
                </a:cubicBezTo>
                <a:cubicBezTo>
                  <a:pt x="604520" y="53727"/>
                  <a:pt x="434128" y="3279"/>
                  <a:pt x="326178" y="104"/>
                </a:cubicBezTo>
                <a:cubicBezTo>
                  <a:pt x="218228" y="-3071"/>
                  <a:pt x="-7902" y="66779"/>
                  <a:pt x="212" y="72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E2186B85-5573-44FA-A347-D81F080F10A7}"/>
              </a:ext>
            </a:extLst>
          </p:cNvPr>
          <p:cNvSpPr/>
          <p:nvPr/>
        </p:nvSpPr>
        <p:spPr>
          <a:xfrm>
            <a:off x="3990392" y="4162958"/>
            <a:ext cx="242275" cy="38773"/>
          </a:xfrm>
          <a:custGeom>
            <a:avLst/>
            <a:gdLst>
              <a:gd name="connsiteX0" fmla="*/ 1641 w 242275"/>
              <a:gd name="connsiteY0" fmla="*/ 38625 h 38773"/>
              <a:gd name="connsiteX1" fmla="*/ 238708 w 242275"/>
              <a:gd name="connsiteY1" fmla="*/ 13225 h 38773"/>
              <a:gd name="connsiteX2" fmla="*/ 137108 w 242275"/>
              <a:gd name="connsiteY2" fmla="*/ 525 h 38773"/>
              <a:gd name="connsiteX3" fmla="*/ 1641 w 242275"/>
              <a:gd name="connsiteY3" fmla="*/ 38625 h 3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275" h="38773">
                <a:moveTo>
                  <a:pt x="1641" y="38625"/>
                </a:moveTo>
                <a:cubicBezTo>
                  <a:pt x="18574" y="40742"/>
                  <a:pt x="216130" y="19575"/>
                  <a:pt x="238708" y="13225"/>
                </a:cubicBezTo>
                <a:cubicBezTo>
                  <a:pt x="261286" y="6875"/>
                  <a:pt x="170622" y="-2297"/>
                  <a:pt x="137108" y="525"/>
                </a:cubicBezTo>
                <a:cubicBezTo>
                  <a:pt x="103594" y="3347"/>
                  <a:pt x="-15292" y="36508"/>
                  <a:pt x="1641" y="38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DEDAC2AE-732F-4484-9468-9D04B1F3ED87}"/>
              </a:ext>
            </a:extLst>
          </p:cNvPr>
          <p:cNvSpPr/>
          <p:nvPr/>
        </p:nvSpPr>
        <p:spPr>
          <a:xfrm>
            <a:off x="3343236" y="5451242"/>
            <a:ext cx="241448" cy="472783"/>
          </a:xfrm>
          <a:custGeom>
            <a:avLst/>
            <a:gdLst>
              <a:gd name="connsiteX0" fmla="*/ 241339 w 241448"/>
              <a:gd name="connsiteY0" fmla="*/ 233 h 472783"/>
              <a:gd name="connsiteX1" fmla="*/ 88939 w 241448"/>
              <a:gd name="connsiteY1" fmla="*/ 111358 h 472783"/>
              <a:gd name="connsiteX2" fmla="*/ 19089 w 241448"/>
              <a:gd name="connsiteY2" fmla="*/ 181208 h 472783"/>
              <a:gd name="connsiteX3" fmla="*/ 39 w 241448"/>
              <a:gd name="connsiteY3" fmla="*/ 470133 h 472783"/>
              <a:gd name="connsiteX4" fmla="*/ 22264 w 241448"/>
              <a:gd name="connsiteY4" fmla="*/ 314558 h 472783"/>
              <a:gd name="connsiteX5" fmla="*/ 63539 w 241448"/>
              <a:gd name="connsiteY5" fmla="*/ 143108 h 472783"/>
              <a:gd name="connsiteX6" fmla="*/ 241339 w 241448"/>
              <a:gd name="connsiteY6" fmla="*/ 233 h 47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448" h="472783">
                <a:moveTo>
                  <a:pt x="241339" y="233"/>
                </a:moveTo>
                <a:cubicBezTo>
                  <a:pt x="245572" y="-5059"/>
                  <a:pt x="125981" y="81195"/>
                  <a:pt x="88939" y="111358"/>
                </a:cubicBezTo>
                <a:cubicBezTo>
                  <a:pt x="51897" y="141521"/>
                  <a:pt x="33906" y="121412"/>
                  <a:pt x="19089" y="181208"/>
                </a:cubicBezTo>
                <a:cubicBezTo>
                  <a:pt x="4272" y="241004"/>
                  <a:pt x="-490" y="447908"/>
                  <a:pt x="39" y="470133"/>
                </a:cubicBezTo>
                <a:cubicBezTo>
                  <a:pt x="568" y="492358"/>
                  <a:pt x="11681" y="369062"/>
                  <a:pt x="22264" y="314558"/>
                </a:cubicBezTo>
                <a:cubicBezTo>
                  <a:pt x="32847" y="260054"/>
                  <a:pt x="29143" y="192320"/>
                  <a:pt x="63539" y="143108"/>
                </a:cubicBezTo>
                <a:cubicBezTo>
                  <a:pt x="97935" y="93896"/>
                  <a:pt x="237106" y="5525"/>
                  <a:pt x="241339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CFC5E5C9-917C-47F7-B258-F78F1D7B9A46}"/>
              </a:ext>
            </a:extLst>
          </p:cNvPr>
          <p:cNvSpPr/>
          <p:nvPr/>
        </p:nvSpPr>
        <p:spPr>
          <a:xfrm>
            <a:off x="3460471" y="5492707"/>
            <a:ext cx="156170" cy="233389"/>
          </a:xfrm>
          <a:custGeom>
            <a:avLst/>
            <a:gdLst>
              <a:gd name="connsiteX0" fmla="*/ 155854 w 156170"/>
              <a:gd name="connsiteY0" fmla="*/ 43 h 233389"/>
              <a:gd name="connsiteX1" fmla="*/ 47904 w 156170"/>
              <a:gd name="connsiteY1" fmla="*/ 111168 h 233389"/>
              <a:gd name="connsiteX2" fmla="*/ 16154 w 156170"/>
              <a:gd name="connsiteY2" fmla="*/ 231818 h 233389"/>
              <a:gd name="connsiteX3" fmla="*/ 16154 w 156170"/>
              <a:gd name="connsiteY3" fmla="*/ 174668 h 233389"/>
              <a:gd name="connsiteX4" fmla="*/ 9804 w 156170"/>
              <a:gd name="connsiteY4" fmla="*/ 98468 h 233389"/>
              <a:gd name="connsiteX5" fmla="*/ 155854 w 156170"/>
              <a:gd name="connsiteY5" fmla="*/ 43 h 23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170" h="233389">
                <a:moveTo>
                  <a:pt x="155854" y="43"/>
                </a:moveTo>
                <a:cubicBezTo>
                  <a:pt x="162204" y="2160"/>
                  <a:pt x="71187" y="72539"/>
                  <a:pt x="47904" y="111168"/>
                </a:cubicBezTo>
                <a:cubicBezTo>
                  <a:pt x="24621" y="149797"/>
                  <a:pt x="21446" y="221235"/>
                  <a:pt x="16154" y="231818"/>
                </a:cubicBezTo>
                <a:cubicBezTo>
                  <a:pt x="10862" y="242401"/>
                  <a:pt x="17212" y="196893"/>
                  <a:pt x="16154" y="174668"/>
                </a:cubicBezTo>
                <a:cubicBezTo>
                  <a:pt x="15096" y="152443"/>
                  <a:pt x="-15067" y="122810"/>
                  <a:pt x="9804" y="98468"/>
                </a:cubicBezTo>
                <a:cubicBezTo>
                  <a:pt x="34675" y="74126"/>
                  <a:pt x="149504" y="-2074"/>
                  <a:pt x="155854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4341AFE0-8797-46B2-A603-3DFE043AA371}"/>
              </a:ext>
            </a:extLst>
          </p:cNvPr>
          <p:cNvSpPr/>
          <p:nvPr/>
        </p:nvSpPr>
        <p:spPr>
          <a:xfrm>
            <a:off x="5987116" y="5355397"/>
            <a:ext cx="222814" cy="381568"/>
          </a:xfrm>
          <a:custGeom>
            <a:avLst/>
            <a:gdLst>
              <a:gd name="connsiteX0" fmla="*/ 934 w 222814"/>
              <a:gd name="connsiteY0" fmla="*/ 4003 h 381568"/>
              <a:gd name="connsiteX1" fmla="*/ 108884 w 222814"/>
              <a:gd name="connsiteY1" fmla="*/ 111953 h 381568"/>
              <a:gd name="connsiteX2" fmla="*/ 220009 w 222814"/>
              <a:gd name="connsiteY2" fmla="*/ 378653 h 381568"/>
              <a:gd name="connsiteX3" fmla="*/ 172384 w 222814"/>
              <a:gd name="connsiteY3" fmla="*/ 238953 h 381568"/>
              <a:gd name="connsiteX4" fmla="*/ 934 w 222814"/>
              <a:gd name="connsiteY4" fmla="*/ 4003 h 381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814" h="381568">
                <a:moveTo>
                  <a:pt x="934" y="4003"/>
                </a:moveTo>
                <a:cubicBezTo>
                  <a:pt x="-9649" y="-17164"/>
                  <a:pt x="72372" y="49511"/>
                  <a:pt x="108884" y="111953"/>
                </a:cubicBezTo>
                <a:cubicBezTo>
                  <a:pt x="145396" y="174395"/>
                  <a:pt x="209426" y="357486"/>
                  <a:pt x="220009" y="378653"/>
                </a:cubicBezTo>
                <a:cubicBezTo>
                  <a:pt x="230592" y="399820"/>
                  <a:pt x="210484" y="300866"/>
                  <a:pt x="172384" y="238953"/>
                </a:cubicBezTo>
                <a:cubicBezTo>
                  <a:pt x="134284" y="177040"/>
                  <a:pt x="11517" y="25170"/>
                  <a:pt x="934" y="4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3244C990-03FC-4107-8223-E1D757D69356}"/>
              </a:ext>
            </a:extLst>
          </p:cNvPr>
          <p:cNvSpPr/>
          <p:nvPr/>
        </p:nvSpPr>
        <p:spPr>
          <a:xfrm>
            <a:off x="5886443" y="5380108"/>
            <a:ext cx="193722" cy="192031"/>
          </a:xfrm>
          <a:custGeom>
            <a:avLst/>
            <a:gdLst>
              <a:gd name="connsiteX0" fmla="*/ 7 w 193722"/>
              <a:gd name="connsiteY0" fmla="*/ 1517 h 192031"/>
              <a:gd name="connsiteX1" fmla="*/ 142882 w 193722"/>
              <a:gd name="connsiteY1" fmla="*/ 147567 h 192031"/>
              <a:gd name="connsiteX2" fmla="*/ 193682 w 193722"/>
              <a:gd name="connsiteY2" fmla="*/ 188842 h 192031"/>
              <a:gd name="connsiteX3" fmla="*/ 136532 w 193722"/>
              <a:gd name="connsiteY3" fmla="*/ 77717 h 192031"/>
              <a:gd name="connsiteX4" fmla="*/ 7 w 193722"/>
              <a:gd name="connsiteY4" fmla="*/ 1517 h 19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722" h="192031">
                <a:moveTo>
                  <a:pt x="7" y="1517"/>
                </a:moveTo>
                <a:cubicBezTo>
                  <a:pt x="1065" y="13159"/>
                  <a:pt x="110603" y="116346"/>
                  <a:pt x="142882" y="147567"/>
                </a:cubicBezTo>
                <a:cubicBezTo>
                  <a:pt x="175161" y="178788"/>
                  <a:pt x="194740" y="200484"/>
                  <a:pt x="193682" y="188842"/>
                </a:cubicBezTo>
                <a:cubicBezTo>
                  <a:pt x="192624" y="177200"/>
                  <a:pt x="164578" y="107350"/>
                  <a:pt x="136532" y="77717"/>
                </a:cubicBezTo>
                <a:cubicBezTo>
                  <a:pt x="108486" y="48084"/>
                  <a:pt x="-1051" y="-10125"/>
                  <a:pt x="7" y="1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CECF6F6C-E1CE-431F-AA63-B5170042B91A}"/>
              </a:ext>
            </a:extLst>
          </p:cNvPr>
          <p:cNvSpPr/>
          <p:nvPr/>
        </p:nvSpPr>
        <p:spPr>
          <a:xfrm>
            <a:off x="4956566" y="5333480"/>
            <a:ext cx="290643" cy="164777"/>
          </a:xfrm>
          <a:custGeom>
            <a:avLst/>
            <a:gdLst>
              <a:gd name="connsiteX0" fmla="*/ 667 w 290643"/>
              <a:gd name="connsiteY0" fmla="*/ 520 h 164777"/>
              <a:gd name="connsiteX1" fmla="*/ 81101 w 290643"/>
              <a:gd name="connsiteY1" fmla="*/ 93653 h 164777"/>
              <a:gd name="connsiteX2" fmla="*/ 282184 w 290643"/>
              <a:gd name="connsiteY2" fmla="*/ 161387 h 164777"/>
              <a:gd name="connsiteX3" fmla="*/ 239851 w 290643"/>
              <a:gd name="connsiteY3" fmla="*/ 152920 h 164777"/>
              <a:gd name="connsiteX4" fmla="*/ 119201 w 290643"/>
              <a:gd name="connsiteY4" fmla="*/ 138103 h 164777"/>
              <a:gd name="connsiteX5" fmla="*/ 667 w 290643"/>
              <a:gd name="connsiteY5" fmla="*/ 520 h 16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643" h="164777">
                <a:moveTo>
                  <a:pt x="667" y="520"/>
                </a:moveTo>
                <a:cubicBezTo>
                  <a:pt x="-5683" y="-6888"/>
                  <a:pt x="34182" y="66842"/>
                  <a:pt x="81101" y="93653"/>
                </a:cubicBezTo>
                <a:cubicBezTo>
                  <a:pt x="128020" y="120464"/>
                  <a:pt x="255726" y="151509"/>
                  <a:pt x="282184" y="161387"/>
                </a:cubicBezTo>
                <a:cubicBezTo>
                  <a:pt x="308642" y="171265"/>
                  <a:pt x="267015" y="156801"/>
                  <a:pt x="239851" y="152920"/>
                </a:cubicBezTo>
                <a:cubicBezTo>
                  <a:pt x="212687" y="149039"/>
                  <a:pt x="157654" y="158917"/>
                  <a:pt x="119201" y="138103"/>
                </a:cubicBezTo>
                <a:cubicBezTo>
                  <a:pt x="80748" y="117289"/>
                  <a:pt x="7017" y="7928"/>
                  <a:pt x="667" y="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3A525D1D-9371-4B6B-AD77-7370B27BE277}"/>
              </a:ext>
            </a:extLst>
          </p:cNvPr>
          <p:cNvSpPr/>
          <p:nvPr/>
        </p:nvSpPr>
        <p:spPr>
          <a:xfrm>
            <a:off x="4266121" y="5126292"/>
            <a:ext cx="333648" cy="442502"/>
          </a:xfrm>
          <a:custGeom>
            <a:avLst/>
            <a:gdLst>
              <a:gd name="connsiteX0" fmla="*/ 333396 w 333648"/>
              <a:gd name="connsiteY0" fmla="*/ 275 h 442502"/>
              <a:gd name="connsiteX1" fmla="*/ 265662 w 333648"/>
              <a:gd name="connsiteY1" fmla="*/ 214058 h 442502"/>
              <a:gd name="connsiteX2" fmla="*/ 3196 w 333648"/>
              <a:gd name="connsiteY2" fmla="*/ 440541 h 442502"/>
              <a:gd name="connsiteX3" fmla="*/ 128079 w 333648"/>
              <a:gd name="connsiteY3" fmla="*/ 315658 h 442502"/>
              <a:gd name="connsiteX4" fmla="*/ 250846 w 333648"/>
              <a:gd name="connsiteY4" fmla="*/ 171725 h 442502"/>
              <a:gd name="connsiteX5" fmla="*/ 333396 w 333648"/>
              <a:gd name="connsiteY5" fmla="*/ 275 h 44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648" h="442502">
                <a:moveTo>
                  <a:pt x="333396" y="275"/>
                </a:moveTo>
                <a:cubicBezTo>
                  <a:pt x="335865" y="7330"/>
                  <a:pt x="320695" y="140680"/>
                  <a:pt x="265662" y="214058"/>
                </a:cubicBezTo>
                <a:cubicBezTo>
                  <a:pt x="210629" y="287436"/>
                  <a:pt x="26126" y="423608"/>
                  <a:pt x="3196" y="440541"/>
                </a:cubicBezTo>
                <a:cubicBezTo>
                  <a:pt x="-19735" y="457474"/>
                  <a:pt x="86804" y="360460"/>
                  <a:pt x="128079" y="315658"/>
                </a:cubicBezTo>
                <a:cubicBezTo>
                  <a:pt x="169354" y="270856"/>
                  <a:pt x="220154" y="220055"/>
                  <a:pt x="250846" y="171725"/>
                </a:cubicBezTo>
                <a:cubicBezTo>
                  <a:pt x="281538" y="123395"/>
                  <a:pt x="330927" y="-6780"/>
                  <a:pt x="333396" y="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3FC4AAA3-BEB0-49E9-B510-E1FA98E38570}"/>
              </a:ext>
            </a:extLst>
          </p:cNvPr>
          <p:cNvSpPr/>
          <p:nvPr/>
        </p:nvSpPr>
        <p:spPr>
          <a:xfrm>
            <a:off x="4959943" y="4827573"/>
            <a:ext cx="158226" cy="212396"/>
          </a:xfrm>
          <a:custGeom>
            <a:avLst/>
            <a:gdLst>
              <a:gd name="connsiteX0" fmla="*/ 158157 w 158226"/>
              <a:gd name="connsiteY0" fmla="*/ 15 h 212396"/>
              <a:gd name="connsiteX1" fmla="*/ 23220 w 158226"/>
              <a:gd name="connsiteY1" fmla="*/ 119077 h 212396"/>
              <a:gd name="connsiteX2" fmla="*/ 81957 w 158226"/>
              <a:gd name="connsiteY2" fmla="*/ 211152 h 212396"/>
              <a:gd name="connsiteX3" fmla="*/ 45445 w 158226"/>
              <a:gd name="connsiteY3" fmla="*/ 168290 h 212396"/>
              <a:gd name="connsiteX4" fmla="*/ 2582 w 158226"/>
              <a:gd name="connsiteY4" fmla="*/ 111140 h 212396"/>
              <a:gd name="connsiteX5" fmla="*/ 158157 w 158226"/>
              <a:gd name="connsiteY5" fmla="*/ 15 h 212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226" h="212396">
                <a:moveTo>
                  <a:pt x="158157" y="15"/>
                </a:moveTo>
                <a:cubicBezTo>
                  <a:pt x="161597" y="1338"/>
                  <a:pt x="35920" y="83888"/>
                  <a:pt x="23220" y="119077"/>
                </a:cubicBezTo>
                <a:cubicBezTo>
                  <a:pt x="10520" y="154266"/>
                  <a:pt x="78253" y="202950"/>
                  <a:pt x="81957" y="211152"/>
                </a:cubicBezTo>
                <a:cubicBezTo>
                  <a:pt x="85661" y="219354"/>
                  <a:pt x="58674" y="184959"/>
                  <a:pt x="45445" y="168290"/>
                </a:cubicBezTo>
                <a:cubicBezTo>
                  <a:pt x="32216" y="151621"/>
                  <a:pt x="-10912" y="137863"/>
                  <a:pt x="2582" y="111140"/>
                </a:cubicBezTo>
                <a:cubicBezTo>
                  <a:pt x="16076" y="84417"/>
                  <a:pt x="154717" y="-1308"/>
                  <a:pt x="158157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9D44DCE5-109B-4CA1-8FBF-5DB01BC3C3C6}"/>
              </a:ext>
            </a:extLst>
          </p:cNvPr>
          <p:cNvSpPr/>
          <p:nvPr/>
        </p:nvSpPr>
        <p:spPr>
          <a:xfrm>
            <a:off x="4295179" y="4852988"/>
            <a:ext cx="178450" cy="167181"/>
          </a:xfrm>
          <a:custGeom>
            <a:avLst/>
            <a:gdLst>
              <a:gd name="connsiteX0" fmla="*/ 596 w 178450"/>
              <a:gd name="connsiteY0" fmla="*/ 0 h 167181"/>
              <a:gd name="connsiteX1" fmla="*/ 118071 w 178450"/>
              <a:gd name="connsiteY1" fmla="*/ 95250 h 167181"/>
              <a:gd name="connsiteX2" fmla="*/ 118071 w 178450"/>
              <a:gd name="connsiteY2" fmla="*/ 166687 h 167181"/>
              <a:gd name="connsiteX3" fmla="*/ 122834 w 178450"/>
              <a:gd name="connsiteY3" fmla="*/ 125412 h 167181"/>
              <a:gd name="connsiteX4" fmla="*/ 175221 w 178450"/>
              <a:gd name="connsiteY4" fmla="*/ 96837 h 167181"/>
              <a:gd name="connsiteX5" fmla="*/ 596 w 178450"/>
              <a:gd name="connsiteY5" fmla="*/ 0 h 16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450" h="167181">
                <a:moveTo>
                  <a:pt x="596" y="0"/>
                </a:moveTo>
                <a:cubicBezTo>
                  <a:pt x="-8929" y="-265"/>
                  <a:pt x="98492" y="67469"/>
                  <a:pt x="118071" y="95250"/>
                </a:cubicBezTo>
                <a:cubicBezTo>
                  <a:pt x="137650" y="123031"/>
                  <a:pt x="117277" y="161660"/>
                  <a:pt x="118071" y="166687"/>
                </a:cubicBezTo>
                <a:cubicBezTo>
                  <a:pt x="118865" y="171714"/>
                  <a:pt x="113309" y="137054"/>
                  <a:pt x="122834" y="125412"/>
                </a:cubicBezTo>
                <a:cubicBezTo>
                  <a:pt x="132359" y="113770"/>
                  <a:pt x="192948" y="116151"/>
                  <a:pt x="175221" y="96837"/>
                </a:cubicBezTo>
                <a:cubicBezTo>
                  <a:pt x="157494" y="77523"/>
                  <a:pt x="10121" y="265"/>
                  <a:pt x="5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E4530ADC-7497-4770-B034-88178943BA76}"/>
              </a:ext>
            </a:extLst>
          </p:cNvPr>
          <p:cNvSpPr/>
          <p:nvPr/>
        </p:nvSpPr>
        <p:spPr>
          <a:xfrm>
            <a:off x="3911401" y="6328348"/>
            <a:ext cx="207114" cy="1017996"/>
          </a:xfrm>
          <a:custGeom>
            <a:avLst/>
            <a:gdLst>
              <a:gd name="connsiteX0" fmla="*/ 114499 w 207114"/>
              <a:gd name="connsiteY0" fmla="*/ 2602 h 1017996"/>
              <a:gd name="connsiteX1" fmla="*/ 50999 w 207114"/>
              <a:gd name="connsiteY1" fmla="*/ 177227 h 1017996"/>
              <a:gd name="connsiteX2" fmla="*/ 50999 w 207114"/>
              <a:gd name="connsiteY2" fmla="*/ 431227 h 1017996"/>
              <a:gd name="connsiteX3" fmla="*/ 193874 w 207114"/>
              <a:gd name="connsiteY3" fmla="*/ 996377 h 1017996"/>
              <a:gd name="connsiteX4" fmla="*/ 187524 w 207114"/>
              <a:gd name="connsiteY4" fmla="*/ 869377 h 1017996"/>
              <a:gd name="connsiteX5" fmla="*/ 76399 w 207114"/>
              <a:gd name="connsiteY5" fmla="*/ 574102 h 1017996"/>
              <a:gd name="connsiteX6" fmla="*/ 199 w 207114"/>
              <a:gd name="connsiteY6" fmla="*/ 310577 h 1017996"/>
              <a:gd name="connsiteX7" fmla="*/ 114499 w 207114"/>
              <a:gd name="connsiteY7" fmla="*/ 2602 h 101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114" h="1017996">
                <a:moveTo>
                  <a:pt x="114499" y="2602"/>
                </a:moveTo>
                <a:cubicBezTo>
                  <a:pt x="122966" y="-19623"/>
                  <a:pt x="61582" y="105790"/>
                  <a:pt x="50999" y="177227"/>
                </a:cubicBezTo>
                <a:cubicBezTo>
                  <a:pt x="40416" y="248664"/>
                  <a:pt x="27186" y="294702"/>
                  <a:pt x="50999" y="431227"/>
                </a:cubicBezTo>
                <a:cubicBezTo>
                  <a:pt x="74811" y="567752"/>
                  <a:pt x="171120" y="923352"/>
                  <a:pt x="193874" y="996377"/>
                </a:cubicBezTo>
                <a:cubicBezTo>
                  <a:pt x="216628" y="1069402"/>
                  <a:pt x="207103" y="939756"/>
                  <a:pt x="187524" y="869377"/>
                </a:cubicBezTo>
                <a:cubicBezTo>
                  <a:pt x="167945" y="798998"/>
                  <a:pt x="107620" y="667235"/>
                  <a:pt x="76399" y="574102"/>
                </a:cubicBezTo>
                <a:cubicBezTo>
                  <a:pt x="45178" y="480969"/>
                  <a:pt x="-3505" y="400006"/>
                  <a:pt x="199" y="310577"/>
                </a:cubicBezTo>
                <a:cubicBezTo>
                  <a:pt x="3903" y="221148"/>
                  <a:pt x="106032" y="24827"/>
                  <a:pt x="114499" y="260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042E8A38-4812-4320-B0C4-2709A4CA1FDC}"/>
              </a:ext>
            </a:extLst>
          </p:cNvPr>
          <p:cNvSpPr/>
          <p:nvPr/>
        </p:nvSpPr>
        <p:spPr>
          <a:xfrm>
            <a:off x="3824752" y="6673840"/>
            <a:ext cx="504085" cy="1112479"/>
          </a:xfrm>
          <a:custGeom>
            <a:avLst/>
            <a:gdLst>
              <a:gd name="connsiteX0" fmla="*/ 1123 w 504085"/>
              <a:gd name="connsiteY0" fmla="*/ 10 h 1112479"/>
              <a:gd name="connsiteX1" fmla="*/ 77323 w 504085"/>
              <a:gd name="connsiteY1" fmla="*/ 260360 h 1112479"/>
              <a:gd name="connsiteX2" fmla="*/ 118598 w 504085"/>
              <a:gd name="connsiteY2" fmla="*/ 527060 h 1112479"/>
              <a:gd name="connsiteX3" fmla="*/ 223373 w 504085"/>
              <a:gd name="connsiteY3" fmla="*/ 739785 h 1112479"/>
              <a:gd name="connsiteX4" fmla="*/ 490073 w 504085"/>
              <a:gd name="connsiteY4" fmla="*/ 1098560 h 1112479"/>
              <a:gd name="connsiteX5" fmla="*/ 429748 w 504085"/>
              <a:gd name="connsiteY5" fmla="*/ 1000135 h 1112479"/>
              <a:gd name="connsiteX6" fmla="*/ 115423 w 504085"/>
              <a:gd name="connsiteY6" fmla="*/ 638185 h 1112479"/>
              <a:gd name="connsiteX7" fmla="*/ 140823 w 504085"/>
              <a:gd name="connsiteY7" fmla="*/ 269885 h 1112479"/>
              <a:gd name="connsiteX8" fmla="*/ 1123 w 504085"/>
              <a:gd name="connsiteY8" fmla="*/ 10 h 1112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4085" h="1112479">
                <a:moveTo>
                  <a:pt x="1123" y="10"/>
                </a:moveTo>
                <a:cubicBezTo>
                  <a:pt x="-9460" y="-1578"/>
                  <a:pt x="57744" y="172518"/>
                  <a:pt x="77323" y="260360"/>
                </a:cubicBezTo>
                <a:cubicBezTo>
                  <a:pt x="96902" y="348202"/>
                  <a:pt x="94256" y="447156"/>
                  <a:pt x="118598" y="527060"/>
                </a:cubicBezTo>
                <a:cubicBezTo>
                  <a:pt x="142940" y="606964"/>
                  <a:pt x="161461" y="644535"/>
                  <a:pt x="223373" y="739785"/>
                </a:cubicBezTo>
                <a:cubicBezTo>
                  <a:pt x="285285" y="835035"/>
                  <a:pt x="455677" y="1055169"/>
                  <a:pt x="490073" y="1098560"/>
                </a:cubicBezTo>
                <a:cubicBezTo>
                  <a:pt x="524469" y="1141951"/>
                  <a:pt x="492190" y="1076864"/>
                  <a:pt x="429748" y="1000135"/>
                </a:cubicBezTo>
                <a:cubicBezTo>
                  <a:pt x="367306" y="923406"/>
                  <a:pt x="163577" y="759893"/>
                  <a:pt x="115423" y="638185"/>
                </a:cubicBezTo>
                <a:cubicBezTo>
                  <a:pt x="67269" y="516477"/>
                  <a:pt x="159344" y="374131"/>
                  <a:pt x="140823" y="269885"/>
                </a:cubicBezTo>
                <a:cubicBezTo>
                  <a:pt x="122302" y="165639"/>
                  <a:pt x="11706" y="1598"/>
                  <a:pt x="1123" y="1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C9EF3727-4A3F-43D9-9594-12F82C47D149}"/>
              </a:ext>
            </a:extLst>
          </p:cNvPr>
          <p:cNvSpPr/>
          <p:nvPr/>
        </p:nvSpPr>
        <p:spPr>
          <a:xfrm>
            <a:off x="5570894" y="6160340"/>
            <a:ext cx="250509" cy="1402529"/>
          </a:xfrm>
          <a:custGeom>
            <a:avLst/>
            <a:gdLst>
              <a:gd name="connsiteX0" fmla="*/ 118706 w 250509"/>
              <a:gd name="connsiteY0" fmla="*/ 2335 h 1402529"/>
              <a:gd name="connsiteX1" fmla="*/ 229831 w 250509"/>
              <a:gd name="connsiteY1" fmla="*/ 342060 h 1402529"/>
              <a:gd name="connsiteX2" fmla="*/ 17106 w 250509"/>
              <a:gd name="connsiteY2" fmla="*/ 1345360 h 1402529"/>
              <a:gd name="connsiteX3" fmla="*/ 39331 w 250509"/>
              <a:gd name="connsiteY3" fmla="*/ 1192960 h 1402529"/>
              <a:gd name="connsiteX4" fmla="*/ 248881 w 250509"/>
              <a:gd name="connsiteY4" fmla="*/ 475410 h 1402529"/>
              <a:gd name="connsiteX5" fmla="*/ 118706 w 250509"/>
              <a:gd name="connsiteY5" fmla="*/ 2335 h 1402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509" h="1402529">
                <a:moveTo>
                  <a:pt x="118706" y="2335"/>
                </a:moveTo>
                <a:cubicBezTo>
                  <a:pt x="115531" y="-19890"/>
                  <a:pt x="246764" y="118223"/>
                  <a:pt x="229831" y="342060"/>
                </a:cubicBezTo>
                <a:cubicBezTo>
                  <a:pt x="212898" y="565897"/>
                  <a:pt x="48856" y="1203543"/>
                  <a:pt x="17106" y="1345360"/>
                </a:cubicBezTo>
                <a:cubicBezTo>
                  <a:pt x="-14644" y="1487177"/>
                  <a:pt x="702" y="1337952"/>
                  <a:pt x="39331" y="1192960"/>
                </a:cubicBezTo>
                <a:cubicBezTo>
                  <a:pt x="77960" y="1047968"/>
                  <a:pt x="230360" y="670143"/>
                  <a:pt x="248881" y="475410"/>
                </a:cubicBezTo>
                <a:cubicBezTo>
                  <a:pt x="267402" y="280677"/>
                  <a:pt x="121881" y="24560"/>
                  <a:pt x="118706" y="2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6B06E0F1-4AAF-4C23-9401-656F789067E3}"/>
              </a:ext>
            </a:extLst>
          </p:cNvPr>
          <p:cNvSpPr/>
          <p:nvPr/>
        </p:nvSpPr>
        <p:spPr>
          <a:xfrm>
            <a:off x="3869436" y="6007049"/>
            <a:ext cx="214231" cy="302104"/>
          </a:xfrm>
          <a:custGeom>
            <a:avLst/>
            <a:gdLst>
              <a:gd name="connsiteX0" fmla="*/ 213614 w 214231"/>
              <a:gd name="connsiteY0" fmla="*/ 51 h 302104"/>
              <a:gd name="connsiteX1" fmla="*/ 70739 w 214231"/>
              <a:gd name="connsiteY1" fmla="*/ 196901 h 302104"/>
              <a:gd name="connsiteX2" fmla="*/ 64389 w 214231"/>
              <a:gd name="connsiteY2" fmla="*/ 301676 h 302104"/>
              <a:gd name="connsiteX3" fmla="*/ 42164 w 214231"/>
              <a:gd name="connsiteY3" fmla="*/ 231826 h 302104"/>
              <a:gd name="connsiteX4" fmla="*/ 7239 w 214231"/>
              <a:gd name="connsiteY4" fmla="*/ 177851 h 302104"/>
              <a:gd name="connsiteX5" fmla="*/ 213614 w 214231"/>
              <a:gd name="connsiteY5" fmla="*/ 51 h 30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231" h="302104">
                <a:moveTo>
                  <a:pt x="213614" y="51"/>
                </a:moveTo>
                <a:cubicBezTo>
                  <a:pt x="224197" y="3226"/>
                  <a:pt x="95610" y="146630"/>
                  <a:pt x="70739" y="196901"/>
                </a:cubicBezTo>
                <a:cubicBezTo>
                  <a:pt x="45868" y="247172"/>
                  <a:pt x="69151" y="295855"/>
                  <a:pt x="64389" y="301676"/>
                </a:cubicBezTo>
                <a:cubicBezTo>
                  <a:pt x="59627" y="307497"/>
                  <a:pt x="51689" y="252463"/>
                  <a:pt x="42164" y="231826"/>
                </a:cubicBezTo>
                <a:cubicBezTo>
                  <a:pt x="32639" y="211189"/>
                  <a:pt x="-18690" y="213834"/>
                  <a:pt x="7239" y="177851"/>
                </a:cubicBezTo>
                <a:cubicBezTo>
                  <a:pt x="33168" y="141868"/>
                  <a:pt x="203031" y="-3124"/>
                  <a:pt x="213614" y="5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67BEBB27-2360-4513-8B85-253F23E230ED}"/>
              </a:ext>
            </a:extLst>
          </p:cNvPr>
          <p:cNvSpPr/>
          <p:nvPr/>
        </p:nvSpPr>
        <p:spPr>
          <a:xfrm>
            <a:off x="5372067" y="5856107"/>
            <a:ext cx="238917" cy="179869"/>
          </a:xfrm>
          <a:custGeom>
            <a:avLst/>
            <a:gdLst>
              <a:gd name="connsiteX0" fmla="*/ 33 w 238917"/>
              <a:gd name="connsiteY0" fmla="*/ 1768 h 179869"/>
              <a:gd name="connsiteX1" fmla="*/ 200058 w 238917"/>
              <a:gd name="connsiteY1" fmla="*/ 112893 h 179869"/>
              <a:gd name="connsiteX2" fmla="*/ 238158 w 238917"/>
              <a:gd name="connsiteY2" fmla="*/ 179568 h 179869"/>
              <a:gd name="connsiteX3" fmla="*/ 222283 w 238917"/>
              <a:gd name="connsiteY3" fmla="*/ 87493 h 179869"/>
              <a:gd name="connsiteX4" fmla="*/ 184183 w 238917"/>
              <a:gd name="connsiteY4" fmla="*/ 46218 h 179869"/>
              <a:gd name="connsiteX5" fmla="*/ 33 w 238917"/>
              <a:gd name="connsiteY5" fmla="*/ 1768 h 179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917" h="179869">
                <a:moveTo>
                  <a:pt x="33" y="1768"/>
                </a:moveTo>
                <a:cubicBezTo>
                  <a:pt x="2679" y="12881"/>
                  <a:pt x="160371" y="83260"/>
                  <a:pt x="200058" y="112893"/>
                </a:cubicBezTo>
                <a:cubicBezTo>
                  <a:pt x="239746" y="142526"/>
                  <a:pt x="234454" y="183801"/>
                  <a:pt x="238158" y="179568"/>
                </a:cubicBezTo>
                <a:cubicBezTo>
                  <a:pt x="241862" y="175335"/>
                  <a:pt x="231279" y="109718"/>
                  <a:pt x="222283" y="87493"/>
                </a:cubicBezTo>
                <a:cubicBezTo>
                  <a:pt x="213287" y="65268"/>
                  <a:pt x="215404" y="57330"/>
                  <a:pt x="184183" y="46218"/>
                </a:cubicBezTo>
                <a:cubicBezTo>
                  <a:pt x="152962" y="35106"/>
                  <a:pt x="-2613" y="-9345"/>
                  <a:pt x="33" y="176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80A9848A-CB6D-493D-87BB-F58ECCF1699D}"/>
              </a:ext>
            </a:extLst>
          </p:cNvPr>
          <p:cNvSpPr/>
          <p:nvPr/>
        </p:nvSpPr>
        <p:spPr>
          <a:xfrm>
            <a:off x="5691669" y="6211107"/>
            <a:ext cx="261226" cy="1380274"/>
          </a:xfrm>
          <a:custGeom>
            <a:avLst/>
            <a:gdLst>
              <a:gd name="connsiteX0" fmla="*/ 245581 w 261226"/>
              <a:gd name="connsiteY0" fmla="*/ 2368 h 1380274"/>
              <a:gd name="connsiteX1" fmla="*/ 239231 w 261226"/>
              <a:gd name="connsiteY1" fmla="*/ 421468 h 1380274"/>
              <a:gd name="connsiteX2" fmla="*/ 16981 w 261226"/>
              <a:gd name="connsiteY2" fmla="*/ 1329518 h 1380274"/>
              <a:gd name="connsiteX3" fmla="*/ 32856 w 261226"/>
              <a:gd name="connsiteY3" fmla="*/ 1192993 h 1380274"/>
              <a:gd name="connsiteX4" fmla="*/ 172556 w 261226"/>
              <a:gd name="connsiteY4" fmla="*/ 589743 h 1380274"/>
              <a:gd name="connsiteX5" fmla="*/ 245581 w 261226"/>
              <a:gd name="connsiteY5" fmla="*/ 2368 h 1380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226" h="1380274">
                <a:moveTo>
                  <a:pt x="245581" y="2368"/>
                </a:moveTo>
                <a:cubicBezTo>
                  <a:pt x="256694" y="-25678"/>
                  <a:pt x="277331" y="200276"/>
                  <a:pt x="239231" y="421468"/>
                </a:cubicBezTo>
                <a:cubicBezTo>
                  <a:pt x="201131" y="642660"/>
                  <a:pt x="51377" y="1200931"/>
                  <a:pt x="16981" y="1329518"/>
                </a:cubicBezTo>
                <a:cubicBezTo>
                  <a:pt x="-17415" y="1458105"/>
                  <a:pt x="6927" y="1316289"/>
                  <a:pt x="32856" y="1192993"/>
                </a:cubicBezTo>
                <a:cubicBezTo>
                  <a:pt x="58785" y="1069697"/>
                  <a:pt x="136043" y="783947"/>
                  <a:pt x="172556" y="589743"/>
                </a:cubicBezTo>
                <a:cubicBezTo>
                  <a:pt x="209068" y="395539"/>
                  <a:pt x="234468" y="30414"/>
                  <a:pt x="245581" y="236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247C3E09-85D5-491B-92D8-CABDA9F53EB6}"/>
              </a:ext>
            </a:extLst>
          </p:cNvPr>
          <p:cNvSpPr/>
          <p:nvPr/>
        </p:nvSpPr>
        <p:spPr>
          <a:xfrm>
            <a:off x="3600381" y="6445181"/>
            <a:ext cx="73447" cy="366274"/>
          </a:xfrm>
          <a:custGeom>
            <a:avLst/>
            <a:gdLst>
              <a:gd name="connsiteX0" fmla="*/ 50869 w 73447"/>
              <a:gd name="connsiteY0" fmla="*/ 69 h 366274"/>
              <a:gd name="connsiteX1" fmla="*/ 34994 w 73447"/>
              <a:gd name="connsiteY1" fmla="*/ 257244 h 366274"/>
              <a:gd name="connsiteX2" fmla="*/ 73094 w 73447"/>
              <a:gd name="connsiteY2" fmla="*/ 365194 h 366274"/>
              <a:gd name="connsiteX3" fmla="*/ 50869 w 73447"/>
              <a:gd name="connsiteY3" fmla="*/ 308044 h 366274"/>
              <a:gd name="connsiteX4" fmla="*/ 69 w 73447"/>
              <a:gd name="connsiteY4" fmla="*/ 231844 h 366274"/>
              <a:gd name="connsiteX5" fmla="*/ 50869 w 73447"/>
              <a:gd name="connsiteY5" fmla="*/ 69 h 36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447" h="366274">
                <a:moveTo>
                  <a:pt x="50869" y="69"/>
                </a:moveTo>
                <a:cubicBezTo>
                  <a:pt x="56690" y="4302"/>
                  <a:pt x="31290" y="196390"/>
                  <a:pt x="34994" y="257244"/>
                </a:cubicBezTo>
                <a:cubicBezTo>
                  <a:pt x="38698" y="318098"/>
                  <a:pt x="70448" y="356727"/>
                  <a:pt x="73094" y="365194"/>
                </a:cubicBezTo>
                <a:cubicBezTo>
                  <a:pt x="75740" y="373661"/>
                  <a:pt x="63040" y="330269"/>
                  <a:pt x="50869" y="308044"/>
                </a:cubicBezTo>
                <a:cubicBezTo>
                  <a:pt x="38698" y="285819"/>
                  <a:pt x="2186" y="276294"/>
                  <a:pt x="69" y="231844"/>
                </a:cubicBezTo>
                <a:cubicBezTo>
                  <a:pt x="-2048" y="187394"/>
                  <a:pt x="45048" y="-4164"/>
                  <a:pt x="50869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2878FE19-8FDC-4A7C-BAF6-131B4CB5BC34}"/>
              </a:ext>
            </a:extLst>
          </p:cNvPr>
          <p:cNvSpPr/>
          <p:nvPr/>
        </p:nvSpPr>
        <p:spPr>
          <a:xfrm>
            <a:off x="3417217" y="6717788"/>
            <a:ext cx="386543" cy="905782"/>
          </a:xfrm>
          <a:custGeom>
            <a:avLst/>
            <a:gdLst>
              <a:gd name="connsiteX0" fmla="*/ 5433 w 386543"/>
              <a:gd name="connsiteY0" fmla="*/ 6862 h 905782"/>
              <a:gd name="connsiteX1" fmla="*/ 345158 w 386543"/>
              <a:gd name="connsiteY1" fmla="*/ 806962 h 905782"/>
              <a:gd name="connsiteX2" fmla="*/ 380083 w 386543"/>
              <a:gd name="connsiteY2" fmla="*/ 892687 h 905782"/>
              <a:gd name="connsiteX3" fmla="*/ 338808 w 386543"/>
              <a:gd name="connsiteY3" fmla="*/ 803787 h 905782"/>
              <a:gd name="connsiteX4" fmla="*/ 148308 w 386543"/>
              <a:gd name="connsiteY4" fmla="*/ 438662 h 905782"/>
              <a:gd name="connsiteX5" fmla="*/ 5433 w 386543"/>
              <a:gd name="connsiteY5" fmla="*/ 6862 h 90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543" h="905782">
                <a:moveTo>
                  <a:pt x="5433" y="6862"/>
                </a:moveTo>
                <a:cubicBezTo>
                  <a:pt x="38241" y="68245"/>
                  <a:pt x="282716" y="659325"/>
                  <a:pt x="345158" y="806962"/>
                </a:cubicBezTo>
                <a:cubicBezTo>
                  <a:pt x="407600" y="954599"/>
                  <a:pt x="381141" y="893216"/>
                  <a:pt x="380083" y="892687"/>
                </a:cubicBezTo>
                <a:cubicBezTo>
                  <a:pt x="379025" y="892158"/>
                  <a:pt x="377437" y="879458"/>
                  <a:pt x="338808" y="803787"/>
                </a:cubicBezTo>
                <a:cubicBezTo>
                  <a:pt x="300179" y="728116"/>
                  <a:pt x="199637" y="564604"/>
                  <a:pt x="148308" y="438662"/>
                </a:cubicBezTo>
                <a:cubicBezTo>
                  <a:pt x="96979" y="312720"/>
                  <a:pt x="-27375" y="-54521"/>
                  <a:pt x="5433" y="6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E206956C-6556-4D28-9F29-C29893AAA49E}"/>
              </a:ext>
            </a:extLst>
          </p:cNvPr>
          <p:cNvSpPr/>
          <p:nvPr/>
        </p:nvSpPr>
        <p:spPr>
          <a:xfrm>
            <a:off x="4410138" y="7462830"/>
            <a:ext cx="873071" cy="113989"/>
          </a:xfrm>
          <a:custGeom>
            <a:avLst/>
            <a:gdLst>
              <a:gd name="connsiteX0" fmla="*/ 995 w 873071"/>
              <a:gd name="connsiteY0" fmla="*/ 537 h 113989"/>
              <a:gd name="connsiteX1" fmla="*/ 280395 w 873071"/>
              <a:gd name="connsiteY1" fmla="*/ 66153 h 113989"/>
              <a:gd name="connsiteX2" fmla="*/ 754529 w 873071"/>
              <a:gd name="connsiteY2" fmla="*/ 49220 h 113989"/>
              <a:gd name="connsiteX3" fmla="*/ 432795 w 873071"/>
              <a:gd name="connsiteY3" fmla="*/ 70387 h 113989"/>
              <a:gd name="connsiteX4" fmla="*/ 731245 w 873071"/>
              <a:gd name="connsiteY4" fmla="*/ 76737 h 113989"/>
              <a:gd name="connsiteX5" fmla="*/ 388345 w 873071"/>
              <a:gd name="connsiteY5" fmla="*/ 93670 h 113989"/>
              <a:gd name="connsiteX6" fmla="*/ 873062 w 873071"/>
              <a:gd name="connsiteY6" fmla="*/ 102137 h 113989"/>
              <a:gd name="connsiteX7" fmla="*/ 373529 w 873071"/>
              <a:gd name="connsiteY7" fmla="*/ 108487 h 113989"/>
              <a:gd name="connsiteX8" fmla="*/ 995 w 873071"/>
              <a:gd name="connsiteY8" fmla="*/ 537 h 113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3071" h="113989">
                <a:moveTo>
                  <a:pt x="995" y="537"/>
                </a:moveTo>
                <a:cubicBezTo>
                  <a:pt x="-14527" y="-6519"/>
                  <a:pt x="154806" y="58039"/>
                  <a:pt x="280395" y="66153"/>
                </a:cubicBezTo>
                <a:cubicBezTo>
                  <a:pt x="405984" y="74267"/>
                  <a:pt x="729129" y="48514"/>
                  <a:pt x="754529" y="49220"/>
                </a:cubicBezTo>
                <a:cubicBezTo>
                  <a:pt x="779929" y="49926"/>
                  <a:pt x="436676" y="65801"/>
                  <a:pt x="432795" y="70387"/>
                </a:cubicBezTo>
                <a:cubicBezTo>
                  <a:pt x="428914" y="74973"/>
                  <a:pt x="738653" y="72856"/>
                  <a:pt x="731245" y="76737"/>
                </a:cubicBezTo>
                <a:cubicBezTo>
                  <a:pt x="723837" y="80618"/>
                  <a:pt x="364709" y="89437"/>
                  <a:pt x="388345" y="93670"/>
                </a:cubicBezTo>
                <a:cubicBezTo>
                  <a:pt x="411981" y="97903"/>
                  <a:pt x="875531" y="99668"/>
                  <a:pt x="873062" y="102137"/>
                </a:cubicBezTo>
                <a:cubicBezTo>
                  <a:pt x="870593" y="104606"/>
                  <a:pt x="518521" y="122951"/>
                  <a:pt x="373529" y="108487"/>
                </a:cubicBezTo>
                <a:cubicBezTo>
                  <a:pt x="228537" y="94023"/>
                  <a:pt x="16517" y="7593"/>
                  <a:pt x="995" y="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B204D5A1-4FEB-499C-9335-D40DED44F530}"/>
              </a:ext>
            </a:extLst>
          </p:cNvPr>
          <p:cNvSpPr/>
          <p:nvPr/>
        </p:nvSpPr>
        <p:spPr>
          <a:xfrm>
            <a:off x="4567767" y="5954183"/>
            <a:ext cx="486279" cy="65866"/>
          </a:xfrm>
          <a:custGeom>
            <a:avLst/>
            <a:gdLst>
              <a:gd name="connsiteX0" fmla="*/ 0 w 486279"/>
              <a:gd name="connsiteY0" fmla="*/ 23284 h 65866"/>
              <a:gd name="connsiteX1" fmla="*/ 173566 w 486279"/>
              <a:gd name="connsiteY1" fmla="*/ 21167 h 65866"/>
              <a:gd name="connsiteX2" fmla="*/ 205316 w 486279"/>
              <a:gd name="connsiteY2" fmla="*/ 65617 h 65866"/>
              <a:gd name="connsiteX3" fmla="*/ 220133 w 486279"/>
              <a:gd name="connsiteY3" fmla="*/ 38100 h 65866"/>
              <a:gd name="connsiteX4" fmla="*/ 484716 w 486279"/>
              <a:gd name="connsiteY4" fmla="*/ 14817 h 65866"/>
              <a:gd name="connsiteX5" fmla="*/ 336550 w 486279"/>
              <a:gd name="connsiteY5" fmla="*/ 0 h 65866"/>
              <a:gd name="connsiteX6" fmla="*/ 0 w 486279"/>
              <a:gd name="connsiteY6" fmla="*/ 23284 h 6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279" h="65866">
                <a:moveTo>
                  <a:pt x="0" y="23284"/>
                </a:moveTo>
                <a:cubicBezTo>
                  <a:pt x="69673" y="18698"/>
                  <a:pt x="139347" y="14112"/>
                  <a:pt x="173566" y="21167"/>
                </a:cubicBezTo>
                <a:cubicBezTo>
                  <a:pt x="207785" y="28222"/>
                  <a:pt x="197555" y="62795"/>
                  <a:pt x="205316" y="65617"/>
                </a:cubicBezTo>
                <a:cubicBezTo>
                  <a:pt x="213077" y="68439"/>
                  <a:pt x="173566" y="46567"/>
                  <a:pt x="220133" y="38100"/>
                </a:cubicBezTo>
                <a:cubicBezTo>
                  <a:pt x="266700" y="29633"/>
                  <a:pt x="465313" y="21167"/>
                  <a:pt x="484716" y="14817"/>
                </a:cubicBezTo>
                <a:cubicBezTo>
                  <a:pt x="504119" y="8467"/>
                  <a:pt x="336550" y="0"/>
                  <a:pt x="336550" y="0"/>
                </a:cubicBezTo>
                <a:lnTo>
                  <a:pt x="0" y="23284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C7A132C5-FC72-4F04-81F5-78C9123B9308}"/>
              </a:ext>
            </a:extLst>
          </p:cNvPr>
          <p:cNvSpPr/>
          <p:nvPr/>
        </p:nvSpPr>
        <p:spPr>
          <a:xfrm>
            <a:off x="4799899" y="6187017"/>
            <a:ext cx="616505" cy="101782"/>
          </a:xfrm>
          <a:custGeom>
            <a:avLst/>
            <a:gdLst>
              <a:gd name="connsiteX0" fmla="*/ 11284 w 616505"/>
              <a:gd name="connsiteY0" fmla="*/ 19050 h 101782"/>
              <a:gd name="connsiteX1" fmla="*/ 95951 w 616505"/>
              <a:gd name="connsiteY1" fmla="*/ 12700 h 101782"/>
              <a:gd name="connsiteX2" fmla="*/ 383818 w 616505"/>
              <a:gd name="connsiteY2" fmla="*/ 29633 h 101782"/>
              <a:gd name="connsiteX3" fmla="*/ 614534 w 616505"/>
              <a:gd name="connsiteY3" fmla="*/ 101600 h 101782"/>
              <a:gd name="connsiteX4" fmla="*/ 485418 w 616505"/>
              <a:gd name="connsiteY4" fmla="*/ 48683 h 101782"/>
              <a:gd name="connsiteX5" fmla="*/ 316084 w 616505"/>
              <a:gd name="connsiteY5" fmla="*/ 0 h 101782"/>
              <a:gd name="connsiteX6" fmla="*/ 11284 w 616505"/>
              <a:gd name="connsiteY6" fmla="*/ 19050 h 10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6505" h="101782">
                <a:moveTo>
                  <a:pt x="11284" y="19050"/>
                </a:moveTo>
                <a:cubicBezTo>
                  <a:pt x="-25405" y="21167"/>
                  <a:pt x="33862" y="10936"/>
                  <a:pt x="95951" y="12700"/>
                </a:cubicBezTo>
                <a:cubicBezTo>
                  <a:pt x="158040" y="14464"/>
                  <a:pt x="297388" y="14816"/>
                  <a:pt x="383818" y="29633"/>
                </a:cubicBezTo>
                <a:cubicBezTo>
                  <a:pt x="470248" y="44450"/>
                  <a:pt x="597601" y="98425"/>
                  <a:pt x="614534" y="101600"/>
                </a:cubicBezTo>
                <a:cubicBezTo>
                  <a:pt x="631467" y="104775"/>
                  <a:pt x="535160" y="65616"/>
                  <a:pt x="485418" y="48683"/>
                </a:cubicBezTo>
                <a:cubicBezTo>
                  <a:pt x="435676" y="31750"/>
                  <a:pt x="391226" y="4939"/>
                  <a:pt x="316084" y="0"/>
                </a:cubicBezTo>
                <a:lnTo>
                  <a:pt x="11284" y="190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30561637-73E7-4A76-984F-6CBAE66A35F0}"/>
              </a:ext>
            </a:extLst>
          </p:cNvPr>
          <p:cNvSpPr/>
          <p:nvPr/>
        </p:nvSpPr>
        <p:spPr>
          <a:xfrm>
            <a:off x="4058203" y="6034555"/>
            <a:ext cx="179454" cy="202457"/>
          </a:xfrm>
          <a:custGeom>
            <a:avLst/>
            <a:gdLst>
              <a:gd name="connsiteX0" fmla="*/ 179364 w 179454"/>
              <a:gd name="connsiteY0" fmla="*/ 62 h 202457"/>
              <a:gd name="connsiteX1" fmla="*/ 35430 w 179454"/>
              <a:gd name="connsiteY1" fmla="*/ 105895 h 202457"/>
              <a:gd name="connsiteX2" fmla="*/ 22730 w 179454"/>
              <a:gd name="connsiteY2" fmla="*/ 201145 h 202457"/>
              <a:gd name="connsiteX3" fmla="*/ 10030 w 179454"/>
              <a:gd name="connsiteY3" fmla="*/ 156695 h 202457"/>
              <a:gd name="connsiteX4" fmla="*/ 12147 w 179454"/>
              <a:gd name="connsiteY4" fmla="*/ 91078 h 202457"/>
              <a:gd name="connsiteX5" fmla="*/ 179364 w 179454"/>
              <a:gd name="connsiteY5" fmla="*/ 62 h 202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454" h="202457">
                <a:moveTo>
                  <a:pt x="179364" y="62"/>
                </a:moveTo>
                <a:cubicBezTo>
                  <a:pt x="183245" y="2532"/>
                  <a:pt x="61536" y="72381"/>
                  <a:pt x="35430" y="105895"/>
                </a:cubicBezTo>
                <a:cubicBezTo>
                  <a:pt x="9324" y="139409"/>
                  <a:pt x="26963" y="192678"/>
                  <a:pt x="22730" y="201145"/>
                </a:cubicBezTo>
                <a:cubicBezTo>
                  <a:pt x="18497" y="209612"/>
                  <a:pt x="11794" y="175039"/>
                  <a:pt x="10030" y="156695"/>
                </a:cubicBezTo>
                <a:cubicBezTo>
                  <a:pt x="8266" y="138351"/>
                  <a:pt x="-12900" y="113303"/>
                  <a:pt x="12147" y="91078"/>
                </a:cubicBezTo>
                <a:cubicBezTo>
                  <a:pt x="37194" y="68853"/>
                  <a:pt x="175483" y="-2408"/>
                  <a:pt x="179364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D2AB417A-F079-4AFF-9E26-1A8230AACFF2}"/>
              </a:ext>
            </a:extLst>
          </p:cNvPr>
          <p:cNvSpPr/>
          <p:nvPr/>
        </p:nvSpPr>
        <p:spPr>
          <a:xfrm>
            <a:off x="5427091" y="6182465"/>
            <a:ext cx="281703" cy="784159"/>
          </a:xfrm>
          <a:custGeom>
            <a:avLst/>
            <a:gdLst>
              <a:gd name="connsiteX0" fmla="*/ 42 w 281703"/>
              <a:gd name="connsiteY0" fmla="*/ 318 h 784159"/>
              <a:gd name="connsiteX1" fmla="*/ 268859 w 281703"/>
              <a:gd name="connsiteY1" fmla="*/ 152718 h 784159"/>
              <a:gd name="connsiteX2" fmla="*/ 239226 w 281703"/>
              <a:gd name="connsiteY2" fmla="*/ 283952 h 784159"/>
              <a:gd name="connsiteX3" fmla="*/ 243459 w 281703"/>
              <a:gd name="connsiteY3" fmla="*/ 758085 h 784159"/>
              <a:gd name="connsiteX4" fmla="*/ 239226 w 281703"/>
              <a:gd name="connsiteY4" fmla="*/ 681885 h 784159"/>
              <a:gd name="connsiteX5" fmla="*/ 209592 w 281703"/>
              <a:gd name="connsiteY5" fmla="*/ 341102 h 784159"/>
              <a:gd name="connsiteX6" fmla="*/ 243459 w 281703"/>
              <a:gd name="connsiteY6" fmla="*/ 228918 h 784159"/>
              <a:gd name="connsiteX7" fmla="*/ 247692 w 281703"/>
              <a:gd name="connsiteY7" fmla="*/ 195052 h 784159"/>
              <a:gd name="connsiteX8" fmla="*/ 42 w 281703"/>
              <a:gd name="connsiteY8" fmla="*/ 318 h 78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1703" h="784159">
                <a:moveTo>
                  <a:pt x="42" y="318"/>
                </a:moveTo>
                <a:cubicBezTo>
                  <a:pt x="3570" y="-6738"/>
                  <a:pt x="228995" y="105446"/>
                  <a:pt x="268859" y="152718"/>
                </a:cubicBezTo>
                <a:cubicBezTo>
                  <a:pt x="308723" y="199990"/>
                  <a:pt x="243459" y="183058"/>
                  <a:pt x="239226" y="283952"/>
                </a:cubicBezTo>
                <a:cubicBezTo>
                  <a:pt x="234993" y="384846"/>
                  <a:pt x="243459" y="691763"/>
                  <a:pt x="243459" y="758085"/>
                </a:cubicBezTo>
                <a:cubicBezTo>
                  <a:pt x="243459" y="824407"/>
                  <a:pt x="244871" y="751382"/>
                  <a:pt x="239226" y="681885"/>
                </a:cubicBezTo>
                <a:cubicBezTo>
                  <a:pt x="233581" y="612388"/>
                  <a:pt x="208887" y="416597"/>
                  <a:pt x="209592" y="341102"/>
                </a:cubicBezTo>
                <a:cubicBezTo>
                  <a:pt x="210298" y="265608"/>
                  <a:pt x="237109" y="253260"/>
                  <a:pt x="243459" y="228918"/>
                </a:cubicBezTo>
                <a:cubicBezTo>
                  <a:pt x="249809" y="204576"/>
                  <a:pt x="281559" y="231035"/>
                  <a:pt x="247692" y="195052"/>
                </a:cubicBezTo>
                <a:cubicBezTo>
                  <a:pt x="213825" y="159069"/>
                  <a:pt x="-3486" y="7374"/>
                  <a:pt x="42" y="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6AA7A8B0-1F0E-4E46-9606-5CFE2C5B46FE}"/>
              </a:ext>
            </a:extLst>
          </p:cNvPr>
          <p:cNvSpPr/>
          <p:nvPr/>
        </p:nvSpPr>
        <p:spPr>
          <a:xfrm>
            <a:off x="4103601" y="6193367"/>
            <a:ext cx="284380" cy="283501"/>
          </a:xfrm>
          <a:custGeom>
            <a:avLst/>
            <a:gdLst>
              <a:gd name="connsiteX0" fmla="*/ 284249 w 284380"/>
              <a:gd name="connsiteY0" fmla="*/ 0 h 283501"/>
              <a:gd name="connsiteX1" fmla="*/ 49299 w 284380"/>
              <a:gd name="connsiteY1" fmla="*/ 143933 h 283501"/>
              <a:gd name="connsiteX2" fmla="*/ 40832 w 284380"/>
              <a:gd name="connsiteY2" fmla="*/ 281516 h 283501"/>
              <a:gd name="connsiteX3" fmla="*/ 32366 w 284380"/>
              <a:gd name="connsiteY3" fmla="*/ 220133 h 283501"/>
              <a:gd name="connsiteX4" fmla="*/ 13316 w 284380"/>
              <a:gd name="connsiteY4" fmla="*/ 146050 h 283501"/>
              <a:gd name="connsiteX5" fmla="*/ 284249 w 284380"/>
              <a:gd name="connsiteY5" fmla="*/ 0 h 28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380" h="283501">
                <a:moveTo>
                  <a:pt x="284249" y="0"/>
                </a:moveTo>
                <a:cubicBezTo>
                  <a:pt x="290246" y="-353"/>
                  <a:pt x="89868" y="97014"/>
                  <a:pt x="49299" y="143933"/>
                </a:cubicBezTo>
                <a:cubicBezTo>
                  <a:pt x="8730" y="190852"/>
                  <a:pt x="43654" y="268816"/>
                  <a:pt x="40832" y="281516"/>
                </a:cubicBezTo>
                <a:cubicBezTo>
                  <a:pt x="38010" y="294216"/>
                  <a:pt x="36952" y="242711"/>
                  <a:pt x="32366" y="220133"/>
                </a:cubicBezTo>
                <a:cubicBezTo>
                  <a:pt x="27780" y="197555"/>
                  <a:pt x="-23726" y="179917"/>
                  <a:pt x="13316" y="146050"/>
                </a:cubicBezTo>
                <a:cubicBezTo>
                  <a:pt x="50358" y="112183"/>
                  <a:pt x="278252" y="353"/>
                  <a:pt x="28424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A6881FDD-234D-46EA-933E-DB2066DB33BA}"/>
              </a:ext>
            </a:extLst>
          </p:cNvPr>
          <p:cNvSpPr/>
          <p:nvPr/>
        </p:nvSpPr>
        <p:spPr>
          <a:xfrm>
            <a:off x="5111548" y="5558130"/>
            <a:ext cx="410675" cy="147015"/>
          </a:xfrm>
          <a:custGeom>
            <a:avLst/>
            <a:gdLst>
              <a:gd name="connsiteX0" fmla="*/ 202 w 410675"/>
              <a:gd name="connsiteY0" fmla="*/ 237 h 147015"/>
              <a:gd name="connsiteX1" fmla="*/ 222452 w 410675"/>
              <a:gd name="connsiteY1" fmla="*/ 53153 h 147015"/>
              <a:gd name="connsiteX2" fmla="*/ 406602 w 410675"/>
              <a:gd name="connsiteY2" fmla="*/ 146287 h 147015"/>
              <a:gd name="connsiteX3" fmla="*/ 343102 w 410675"/>
              <a:gd name="connsiteY3" fmla="*/ 93370 h 147015"/>
              <a:gd name="connsiteX4" fmla="*/ 262669 w 410675"/>
              <a:gd name="connsiteY4" fmla="*/ 36220 h 147015"/>
              <a:gd name="connsiteX5" fmla="*/ 202 w 410675"/>
              <a:gd name="connsiteY5" fmla="*/ 237 h 147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675" h="147015">
                <a:moveTo>
                  <a:pt x="202" y="237"/>
                </a:moveTo>
                <a:cubicBezTo>
                  <a:pt x="-6501" y="3059"/>
                  <a:pt x="154719" y="28811"/>
                  <a:pt x="222452" y="53153"/>
                </a:cubicBezTo>
                <a:cubicBezTo>
                  <a:pt x="290185" y="77495"/>
                  <a:pt x="386494" y="139584"/>
                  <a:pt x="406602" y="146287"/>
                </a:cubicBezTo>
                <a:cubicBezTo>
                  <a:pt x="426710" y="152990"/>
                  <a:pt x="367091" y="111714"/>
                  <a:pt x="343102" y="93370"/>
                </a:cubicBezTo>
                <a:cubicBezTo>
                  <a:pt x="319113" y="75026"/>
                  <a:pt x="312058" y="52095"/>
                  <a:pt x="262669" y="36220"/>
                </a:cubicBezTo>
                <a:cubicBezTo>
                  <a:pt x="213280" y="20345"/>
                  <a:pt x="6905" y="-2585"/>
                  <a:pt x="202" y="23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70722BB2-6353-4322-8E8A-DD717B87777B}"/>
              </a:ext>
            </a:extLst>
          </p:cNvPr>
          <p:cNvSpPr/>
          <p:nvPr/>
        </p:nvSpPr>
        <p:spPr>
          <a:xfrm>
            <a:off x="3890403" y="5632606"/>
            <a:ext cx="353715" cy="116267"/>
          </a:xfrm>
          <a:custGeom>
            <a:avLst/>
            <a:gdLst>
              <a:gd name="connsiteX0" fmla="*/ 353514 w 353715"/>
              <a:gd name="connsiteY0" fmla="*/ 1961 h 116267"/>
              <a:gd name="connsiteX1" fmla="*/ 213814 w 353715"/>
              <a:gd name="connsiteY1" fmla="*/ 29477 h 116267"/>
              <a:gd name="connsiteX2" fmla="*/ 84697 w 353715"/>
              <a:gd name="connsiteY2" fmla="*/ 46411 h 116267"/>
              <a:gd name="connsiteX3" fmla="*/ 30 w 353715"/>
              <a:gd name="connsiteY3" fmla="*/ 116261 h 116267"/>
              <a:gd name="connsiteX4" fmla="*/ 76230 w 353715"/>
              <a:gd name="connsiteY4" fmla="*/ 42177 h 116267"/>
              <a:gd name="connsiteX5" fmla="*/ 182064 w 353715"/>
              <a:gd name="connsiteY5" fmla="*/ 6194 h 116267"/>
              <a:gd name="connsiteX6" fmla="*/ 353514 w 353715"/>
              <a:gd name="connsiteY6" fmla="*/ 1961 h 11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3715" h="116267">
                <a:moveTo>
                  <a:pt x="353514" y="1961"/>
                </a:moveTo>
                <a:cubicBezTo>
                  <a:pt x="358806" y="5841"/>
                  <a:pt x="258617" y="22069"/>
                  <a:pt x="213814" y="29477"/>
                </a:cubicBezTo>
                <a:cubicBezTo>
                  <a:pt x="169011" y="36885"/>
                  <a:pt x="120328" y="31947"/>
                  <a:pt x="84697" y="46411"/>
                </a:cubicBezTo>
                <a:cubicBezTo>
                  <a:pt x="49066" y="60875"/>
                  <a:pt x="1441" y="116967"/>
                  <a:pt x="30" y="116261"/>
                </a:cubicBezTo>
                <a:cubicBezTo>
                  <a:pt x="-1381" y="115555"/>
                  <a:pt x="45891" y="60521"/>
                  <a:pt x="76230" y="42177"/>
                </a:cubicBezTo>
                <a:cubicBezTo>
                  <a:pt x="106569" y="23833"/>
                  <a:pt x="133733" y="12191"/>
                  <a:pt x="182064" y="6194"/>
                </a:cubicBezTo>
                <a:cubicBezTo>
                  <a:pt x="230395" y="197"/>
                  <a:pt x="348222" y="-1919"/>
                  <a:pt x="353514" y="19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76CBEFCF-48E7-4C04-8F1E-78F05ED1A097}"/>
              </a:ext>
            </a:extLst>
          </p:cNvPr>
          <p:cNvSpPr/>
          <p:nvPr/>
        </p:nvSpPr>
        <p:spPr>
          <a:xfrm>
            <a:off x="4011216" y="5657775"/>
            <a:ext cx="283769" cy="208356"/>
          </a:xfrm>
          <a:custGeom>
            <a:avLst/>
            <a:gdLst>
              <a:gd name="connsiteX0" fmla="*/ 283501 w 283769"/>
              <a:gd name="connsiteY0" fmla="*/ 75 h 208356"/>
              <a:gd name="connsiteX1" fmla="*/ 67601 w 283769"/>
              <a:gd name="connsiteY1" fmla="*/ 93208 h 208356"/>
              <a:gd name="connsiteX2" fmla="*/ 6217 w 283769"/>
              <a:gd name="connsiteY2" fmla="*/ 207508 h 208356"/>
              <a:gd name="connsiteX3" fmla="*/ 23151 w 283769"/>
              <a:gd name="connsiteY3" fmla="*/ 141892 h 208356"/>
              <a:gd name="connsiteX4" fmla="*/ 18917 w 283769"/>
              <a:gd name="connsiteY4" fmla="*/ 78392 h 208356"/>
              <a:gd name="connsiteX5" fmla="*/ 283501 w 283769"/>
              <a:gd name="connsiteY5" fmla="*/ 75 h 20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769" h="208356">
                <a:moveTo>
                  <a:pt x="283501" y="75"/>
                </a:moveTo>
                <a:cubicBezTo>
                  <a:pt x="291615" y="2544"/>
                  <a:pt x="113815" y="58636"/>
                  <a:pt x="67601" y="93208"/>
                </a:cubicBezTo>
                <a:cubicBezTo>
                  <a:pt x="21387" y="127780"/>
                  <a:pt x="13625" y="199394"/>
                  <a:pt x="6217" y="207508"/>
                </a:cubicBezTo>
                <a:cubicBezTo>
                  <a:pt x="-1191" y="215622"/>
                  <a:pt x="21034" y="163411"/>
                  <a:pt x="23151" y="141892"/>
                </a:cubicBezTo>
                <a:cubicBezTo>
                  <a:pt x="25268" y="120373"/>
                  <a:pt x="-26944" y="100264"/>
                  <a:pt x="18917" y="78392"/>
                </a:cubicBezTo>
                <a:cubicBezTo>
                  <a:pt x="64778" y="56520"/>
                  <a:pt x="275387" y="-2394"/>
                  <a:pt x="283501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8940F8E9-33B9-4746-89C8-1D8907743AAE}"/>
              </a:ext>
            </a:extLst>
          </p:cNvPr>
          <p:cNvSpPr/>
          <p:nvPr/>
        </p:nvSpPr>
        <p:spPr>
          <a:xfrm>
            <a:off x="3611322" y="4979451"/>
            <a:ext cx="506848" cy="287928"/>
          </a:xfrm>
          <a:custGeom>
            <a:avLst/>
            <a:gdLst>
              <a:gd name="connsiteX0" fmla="*/ 241 w 506848"/>
              <a:gd name="connsiteY0" fmla="*/ 287874 h 287928"/>
              <a:gd name="connsiteX1" fmla="*/ 109778 w 506848"/>
              <a:gd name="connsiteY1" fmla="*/ 92612 h 287928"/>
              <a:gd name="connsiteX2" fmla="*/ 203441 w 506848"/>
              <a:gd name="connsiteY2" fmla="*/ 57687 h 287928"/>
              <a:gd name="connsiteX3" fmla="*/ 492366 w 506848"/>
              <a:gd name="connsiteY3" fmla="*/ 35462 h 287928"/>
              <a:gd name="connsiteX4" fmla="*/ 433628 w 506848"/>
              <a:gd name="connsiteY4" fmla="*/ 19587 h 287928"/>
              <a:gd name="connsiteX5" fmla="*/ 174866 w 506848"/>
              <a:gd name="connsiteY5" fmla="*/ 2124 h 287928"/>
              <a:gd name="connsiteX6" fmla="*/ 82791 w 506848"/>
              <a:gd name="connsiteY6" fmla="*/ 71974 h 287928"/>
              <a:gd name="connsiteX7" fmla="*/ 241 w 506848"/>
              <a:gd name="connsiteY7" fmla="*/ 287874 h 28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848" h="287928">
                <a:moveTo>
                  <a:pt x="241" y="287874"/>
                </a:moveTo>
                <a:cubicBezTo>
                  <a:pt x="4739" y="291314"/>
                  <a:pt x="75911" y="130976"/>
                  <a:pt x="109778" y="92612"/>
                </a:cubicBezTo>
                <a:cubicBezTo>
                  <a:pt x="143645" y="54248"/>
                  <a:pt x="139676" y="67212"/>
                  <a:pt x="203441" y="57687"/>
                </a:cubicBezTo>
                <a:cubicBezTo>
                  <a:pt x="267206" y="48162"/>
                  <a:pt x="454002" y="41812"/>
                  <a:pt x="492366" y="35462"/>
                </a:cubicBezTo>
                <a:cubicBezTo>
                  <a:pt x="530730" y="29112"/>
                  <a:pt x="486545" y="25143"/>
                  <a:pt x="433628" y="19587"/>
                </a:cubicBezTo>
                <a:cubicBezTo>
                  <a:pt x="380711" y="14031"/>
                  <a:pt x="233339" y="-6607"/>
                  <a:pt x="174866" y="2124"/>
                </a:cubicBezTo>
                <a:cubicBezTo>
                  <a:pt x="116393" y="10855"/>
                  <a:pt x="110308" y="24878"/>
                  <a:pt x="82791" y="71974"/>
                </a:cubicBezTo>
                <a:cubicBezTo>
                  <a:pt x="55274" y="119070"/>
                  <a:pt x="-4257" y="284434"/>
                  <a:pt x="241" y="28787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A14906B7-2196-468F-80BD-15335020D155}"/>
              </a:ext>
            </a:extLst>
          </p:cNvPr>
          <p:cNvSpPr/>
          <p:nvPr/>
        </p:nvSpPr>
        <p:spPr>
          <a:xfrm>
            <a:off x="5540031" y="6049923"/>
            <a:ext cx="124765" cy="85826"/>
          </a:xfrm>
          <a:custGeom>
            <a:avLst/>
            <a:gdLst>
              <a:gd name="connsiteX0" fmla="*/ 344 w 124765"/>
              <a:gd name="connsiteY0" fmla="*/ 40 h 85826"/>
              <a:gd name="connsiteX1" fmla="*/ 78132 w 124765"/>
              <a:gd name="connsiteY1" fmla="*/ 52427 h 85826"/>
              <a:gd name="connsiteX2" fmla="*/ 120994 w 124765"/>
              <a:gd name="connsiteY2" fmla="*/ 85765 h 85826"/>
              <a:gd name="connsiteX3" fmla="*/ 111469 w 124765"/>
              <a:gd name="connsiteY3" fmla="*/ 44490 h 85826"/>
              <a:gd name="connsiteX4" fmla="*/ 344 w 124765"/>
              <a:gd name="connsiteY4" fmla="*/ 40 h 8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765" h="85826">
                <a:moveTo>
                  <a:pt x="344" y="40"/>
                </a:moveTo>
                <a:cubicBezTo>
                  <a:pt x="-5212" y="1363"/>
                  <a:pt x="58024" y="38140"/>
                  <a:pt x="78132" y="52427"/>
                </a:cubicBezTo>
                <a:cubicBezTo>
                  <a:pt x="98240" y="66714"/>
                  <a:pt x="115438" y="87088"/>
                  <a:pt x="120994" y="85765"/>
                </a:cubicBezTo>
                <a:cubicBezTo>
                  <a:pt x="126550" y="84442"/>
                  <a:pt x="127873" y="58778"/>
                  <a:pt x="111469" y="44490"/>
                </a:cubicBezTo>
                <a:cubicBezTo>
                  <a:pt x="95065" y="30202"/>
                  <a:pt x="5900" y="-1283"/>
                  <a:pt x="344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378916BF-153B-45A7-A79E-FA069FAFDD09}"/>
              </a:ext>
            </a:extLst>
          </p:cNvPr>
          <p:cNvSpPr/>
          <p:nvPr/>
        </p:nvSpPr>
        <p:spPr>
          <a:xfrm>
            <a:off x="4248127" y="6273595"/>
            <a:ext cx="392059" cy="161416"/>
          </a:xfrm>
          <a:custGeom>
            <a:avLst/>
            <a:gdLst>
              <a:gd name="connsiteX0" fmla="*/ 390548 w 392059"/>
              <a:gd name="connsiteY0" fmla="*/ 205 h 161416"/>
              <a:gd name="connsiteX1" fmla="*/ 209573 w 392059"/>
              <a:gd name="connsiteY1" fmla="*/ 52593 h 161416"/>
              <a:gd name="connsiteX2" fmla="*/ 4786 w 392059"/>
              <a:gd name="connsiteY2" fmla="*/ 160543 h 161416"/>
              <a:gd name="connsiteX3" fmla="*/ 68286 w 392059"/>
              <a:gd name="connsiteY3" fmla="*/ 101805 h 161416"/>
              <a:gd name="connsiteX4" fmla="*/ 106386 w 392059"/>
              <a:gd name="connsiteY4" fmla="*/ 70055 h 161416"/>
              <a:gd name="connsiteX5" fmla="*/ 390548 w 392059"/>
              <a:gd name="connsiteY5" fmla="*/ 205 h 16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2059" h="161416">
                <a:moveTo>
                  <a:pt x="390548" y="205"/>
                </a:moveTo>
                <a:cubicBezTo>
                  <a:pt x="407746" y="-2705"/>
                  <a:pt x="273867" y="25870"/>
                  <a:pt x="209573" y="52593"/>
                </a:cubicBezTo>
                <a:cubicBezTo>
                  <a:pt x="145279" y="79316"/>
                  <a:pt x="28334" y="152341"/>
                  <a:pt x="4786" y="160543"/>
                </a:cubicBezTo>
                <a:cubicBezTo>
                  <a:pt x="-18762" y="168745"/>
                  <a:pt x="51353" y="116886"/>
                  <a:pt x="68286" y="101805"/>
                </a:cubicBezTo>
                <a:cubicBezTo>
                  <a:pt x="85219" y="86724"/>
                  <a:pt x="55851" y="84607"/>
                  <a:pt x="106386" y="70055"/>
                </a:cubicBezTo>
                <a:cubicBezTo>
                  <a:pt x="156921" y="55503"/>
                  <a:pt x="373350" y="3115"/>
                  <a:pt x="390548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0DF8F9D5-2D5E-4DFF-94F9-75ABE511E399}"/>
              </a:ext>
            </a:extLst>
          </p:cNvPr>
          <p:cNvSpPr/>
          <p:nvPr/>
        </p:nvSpPr>
        <p:spPr>
          <a:xfrm>
            <a:off x="3762711" y="5162526"/>
            <a:ext cx="432222" cy="102126"/>
          </a:xfrm>
          <a:custGeom>
            <a:avLst/>
            <a:gdLst>
              <a:gd name="connsiteX0" fmla="*/ 722 w 432222"/>
              <a:gd name="connsiteY0" fmla="*/ 99507 h 102126"/>
              <a:gd name="connsiteX1" fmla="*/ 176406 w 432222"/>
              <a:gd name="connsiteY1" fmla="*/ 84691 h 102126"/>
              <a:gd name="connsiteX2" fmla="*/ 426172 w 432222"/>
              <a:gd name="connsiteY2" fmla="*/ 4257 h 102126"/>
              <a:gd name="connsiteX3" fmla="*/ 345739 w 432222"/>
              <a:gd name="connsiteY3" fmla="*/ 14841 h 102126"/>
              <a:gd name="connsiteX4" fmla="*/ 242022 w 432222"/>
              <a:gd name="connsiteY4" fmla="*/ 46591 h 102126"/>
              <a:gd name="connsiteX5" fmla="*/ 722 w 432222"/>
              <a:gd name="connsiteY5" fmla="*/ 99507 h 102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2222" h="102126">
                <a:moveTo>
                  <a:pt x="722" y="99507"/>
                </a:moveTo>
                <a:cubicBezTo>
                  <a:pt x="-10214" y="105857"/>
                  <a:pt x="105498" y="100566"/>
                  <a:pt x="176406" y="84691"/>
                </a:cubicBezTo>
                <a:cubicBezTo>
                  <a:pt x="247314" y="68816"/>
                  <a:pt x="397950" y="15899"/>
                  <a:pt x="426172" y="4257"/>
                </a:cubicBezTo>
                <a:cubicBezTo>
                  <a:pt x="454394" y="-7385"/>
                  <a:pt x="376431" y="7785"/>
                  <a:pt x="345739" y="14841"/>
                </a:cubicBezTo>
                <a:cubicBezTo>
                  <a:pt x="315047" y="21897"/>
                  <a:pt x="298114" y="33891"/>
                  <a:pt x="242022" y="46591"/>
                </a:cubicBezTo>
                <a:cubicBezTo>
                  <a:pt x="185930" y="59291"/>
                  <a:pt x="11658" y="93157"/>
                  <a:pt x="722" y="99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1E7DEED7-3A3F-4594-8139-ADC02FF40147}"/>
              </a:ext>
            </a:extLst>
          </p:cNvPr>
          <p:cNvSpPr/>
          <p:nvPr/>
        </p:nvSpPr>
        <p:spPr>
          <a:xfrm>
            <a:off x="3613115" y="5261958"/>
            <a:ext cx="91510" cy="105909"/>
          </a:xfrm>
          <a:custGeom>
            <a:avLst/>
            <a:gdLst>
              <a:gd name="connsiteX0" fmla="*/ 86818 w 91510"/>
              <a:gd name="connsiteY0" fmla="*/ 75 h 105909"/>
              <a:gd name="connsiteX1" fmla="*/ 42368 w 91510"/>
              <a:gd name="connsiteY1" fmla="*/ 82625 h 105909"/>
              <a:gd name="connsiteX2" fmla="*/ 35 w 91510"/>
              <a:gd name="connsiteY2" fmla="*/ 105909 h 105909"/>
              <a:gd name="connsiteX3" fmla="*/ 36018 w 91510"/>
              <a:gd name="connsiteY3" fmla="*/ 82625 h 105909"/>
              <a:gd name="connsiteX4" fmla="*/ 84702 w 91510"/>
              <a:gd name="connsiteY4" fmla="*/ 67809 h 105909"/>
              <a:gd name="connsiteX5" fmla="*/ 86818 w 91510"/>
              <a:gd name="connsiteY5" fmla="*/ 75 h 105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10" h="105909">
                <a:moveTo>
                  <a:pt x="86818" y="75"/>
                </a:moveTo>
                <a:cubicBezTo>
                  <a:pt x="79762" y="2544"/>
                  <a:pt x="56832" y="64986"/>
                  <a:pt x="42368" y="82625"/>
                </a:cubicBezTo>
                <a:cubicBezTo>
                  <a:pt x="27904" y="100264"/>
                  <a:pt x="1093" y="105909"/>
                  <a:pt x="35" y="105909"/>
                </a:cubicBezTo>
                <a:cubicBezTo>
                  <a:pt x="-1023" y="105909"/>
                  <a:pt x="21907" y="88975"/>
                  <a:pt x="36018" y="82625"/>
                </a:cubicBezTo>
                <a:cubicBezTo>
                  <a:pt x="50129" y="76275"/>
                  <a:pt x="76588" y="79451"/>
                  <a:pt x="84702" y="67809"/>
                </a:cubicBezTo>
                <a:cubicBezTo>
                  <a:pt x="92816" y="56167"/>
                  <a:pt x="93874" y="-2394"/>
                  <a:pt x="86818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4534C819-78D6-4AC4-8D4A-3382AD9A62DD}"/>
              </a:ext>
            </a:extLst>
          </p:cNvPr>
          <p:cNvSpPr/>
          <p:nvPr/>
        </p:nvSpPr>
        <p:spPr>
          <a:xfrm>
            <a:off x="5626095" y="4873364"/>
            <a:ext cx="120892" cy="204762"/>
          </a:xfrm>
          <a:custGeom>
            <a:avLst/>
            <a:gdLst>
              <a:gd name="connsiteX0" fmla="*/ 5 w 120892"/>
              <a:gd name="connsiteY0" fmla="*/ 1319 h 204762"/>
              <a:gd name="connsiteX1" fmla="*/ 67738 w 120892"/>
              <a:gd name="connsiteY1" fmla="*/ 62703 h 204762"/>
              <a:gd name="connsiteX2" fmla="*/ 118538 w 120892"/>
              <a:gd name="connsiteY2" fmla="*/ 200286 h 204762"/>
              <a:gd name="connsiteX3" fmla="*/ 110072 w 120892"/>
              <a:gd name="connsiteY3" fmla="*/ 168536 h 204762"/>
              <a:gd name="connsiteX4" fmla="*/ 88905 w 120892"/>
              <a:gd name="connsiteY4" fmla="*/ 141019 h 204762"/>
              <a:gd name="connsiteX5" fmla="*/ 23288 w 120892"/>
              <a:gd name="connsiteY5" fmla="*/ 141019 h 204762"/>
              <a:gd name="connsiteX6" fmla="*/ 63505 w 120892"/>
              <a:gd name="connsiteY6" fmla="*/ 115619 h 204762"/>
              <a:gd name="connsiteX7" fmla="*/ 5 w 120892"/>
              <a:gd name="connsiteY7" fmla="*/ 1319 h 20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892" h="204762">
                <a:moveTo>
                  <a:pt x="5" y="1319"/>
                </a:moveTo>
                <a:cubicBezTo>
                  <a:pt x="711" y="-7500"/>
                  <a:pt x="47983" y="29542"/>
                  <a:pt x="67738" y="62703"/>
                </a:cubicBezTo>
                <a:cubicBezTo>
                  <a:pt x="87494" y="95864"/>
                  <a:pt x="111482" y="182647"/>
                  <a:pt x="118538" y="200286"/>
                </a:cubicBezTo>
                <a:cubicBezTo>
                  <a:pt x="125594" y="217925"/>
                  <a:pt x="115011" y="178414"/>
                  <a:pt x="110072" y="168536"/>
                </a:cubicBezTo>
                <a:cubicBezTo>
                  <a:pt x="105133" y="158658"/>
                  <a:pt x="103369" y="145605"/>
                  <a:pt x="88905" y="141019"/>
                </a:cubicBezTo>
                <a:cubicBezTo>
                  <a:pt x="74441" y="136433"/>
                  <a:pt x="27521" y="145252"/>
                  <a:pt x="23288" y="141019"/>
                </a:cubicBezTo>
                <a:cubicBezTo>
                  <a:pt x="19055" y="136786"/>
                  <a:pt x="65269" y="135022"/>
                  <a:pt x="63505" y="115619"/>
                </a:cubicBezTo>
                <a:cubicBezTo>
                  <a:pt x="61741" y="96216"/>
                  <a:pt x="-701" y="10138"/>
                  <a:pt x="5" y="13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86F16668-0574-4003-8B73-FB106D6AC499}"/>
              </a:ext>
            </a:extLst>
          </p:cNvPr>
          <p:cNvSpPr/>
          <p:nvPr/>
        </p:nvSpPr>
        <p:spPr>
          <a:xfrm>
            <a:off x="5617485" y="5151931"/>
            <a:ext cx="168837" cy="128235"/>
          </a:xfrm>
          <a:custGeom>
            <a:avLst/>
            <a:gdLst>
              <a:gd name="connsiteX0" fmla="*/ 148 w 168837"/>
              <a:gd name="connsiteY0" fmla="*/ 36 h 128235"/>
              <a:gd name="connsiteX1" fmla="*/ 97515 w 168837"/>
              <a:gd name="connsiteY1" fmla="*/ 59302 h 128235"/>
              <a:gd name="connsiteX2" fmla="*/ 167365 w 168837"/>
              <a:gd name="connsiteY2" fmla="*/ 127036 h 128235"/>
              <a:gd name="connsiteX3" fmla="*/ 137732 w 168837"/>
              <a:gd name="connsiteY3" fmla="*/ 101636 h 128235"/>
              <a:gd name="connsiteX4" fmla="*/ 53065 w 168837"/>
              <a:gd name="connsiteY4" fmla="*/ 88936 h 128235"/>
              <a:gd name="connsiteX5" fmla="*/ 74232 w 168837"/>
              <a:gd name="connsiteY5" fmla="*/ 67769 h 128235"/>
              <a:gd name="connsiteX6" fmla="*/ 148 w 168837"/>
              <a:gd name="connsiteY6" fmla="*/ 36 h 12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837" h="128235">
                <a:moveTo>
                  <a:pt x="148" y="36"/>
                </a:moveTo>
                <a:cubicBezTo>
                  <a:pt x="4028" y="-1375"/>
                  <a:pt x="69645" y="38135"/>
                  <a:pt x="97515" y="59302"/>
                </a:cubicBezTo>
                <a:cubicBezTo>
                  <a:pt x="125385" y="80469"/>
                  <a:pt x="160662" y="119980"/>
                  <a:pt x="167365" y="127036"/>
                </a:cubicBezTo>
                <a:cubicBezTo>
                  <a:pt x="174068" y="134092"/>
                  <a:pt x="156782" y="107986"/>
                  <a:pt x="137732" y="101636"/>
                </a:cubicBezTo>
                <a:cubicBezTo>
                  <a:pt x="118682" y="95286"/>
                  <a:pt x="63648" y="94580"/>
                  <a:pt x="53065" y="88936"/>
                </a:cubicBezTo>
                <a:cubicBezTo>
                  <a:pt x="42482" y="83292"/>
                  <a:pt x="78818" y="77294"/>
                  <a:pt x="74232" y="67769"/>
                </a:cubicBezTo>
                <a:cubicBezTo>
                  <a:pt x="69646" y="58244"/>
                  <a:pt x="-3732" y="1447"/>
                  <a:pt x="148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C1319CD3-03BB-48C8-B11E-A35427D33397}"/>
              </a:ext>
            </a:extLst>
          </p:cNvPr>
          <p:cNvSpPr/>
          <p:nvPr/>
        </p:nvSpPr>
        <p:spPr>
          <a:xfrm>
            <a:off x="5729817" y="5110152"/>
            <a:ext cx="158750" cy="39698"/>
          </a:xfrm>
          <a:custGeom>
            <a:avLst/>
            <a:gdLst>
              <a:gd name="connsiteX0" fmla="*/ 0 w 158750"/>
              <a:gd name="connsiteY0" fmla="*/ 39698 h 39698"/>
              <a:gd name="connsiteX1" fmla="*/ 158750 w 158750"/>
              <a:gd name="connsiteY1" fmla="*/ 22765 h 39698"/>
              <a:gd name="connsiteX2" fmla="*/ 107950 w 158750"/>
              <a:gd name="connsiteY2" fmla="*/ 7948 h 39698"/>
              <a:gd name="connsiteX3" fmla="*/ 88900 w 158750"/>
              <a:gd name="connsiteY3" fmla="*/ 1598 h 39698"/>
              <a:gd name="connsiteX4" fmla="*/ 0 w 158750"/>
              <a:gd name="connsiteY4" fmla="*/ 39698 h 3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750" h="39698">
                <a:moveTo>
                  <a:pt x="0" y="39698"/>
                </a:moveTo>
                <a:cubicBezTo>
                  <a:pt x="70379" y="33877"/>
                  <a:pt x="140758" y="28057"/>
                  <a:pt x="158750" y="22765"/>
                </a:cubicBezTo>
                <a:lnTo>
                  <a:pt x="107950" y="7948"/>
                </a:lnTo>
                <a:cubicBezTo>
                  <a:pt x="96308" y="4420"/>
                  <a:pt x="103011" y="-3341"/>
                  <a:pt x="88900" y="1598"/>
                </a:cubicBezTo>
                <a:cubicBezTo>
                  <a:pt x="74789" y="6537"/>
                  <a:pt x="49036" y="22059"/>
                  <a:pt x="0" y="39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0C3B05B4-F86D-4E9C-BB9E-BC75A4416832}"/>
              </a:ext>
            </a:extLst>
          </p:cNvPr>
          <p:cNvSpPr/>
          <p:nvPr/>
        </p:nvSpPr>
        <p:spPr>
          <a:xfrm>
            <a:off x="5761199" y="5014135"/>
            <a:ext cx="163684" cy="18358"/>
          </a:xfrm>
          <a:custGeom>
            <a:avLst/>
            <a:gdLst>
              <a:gd name="connsiteX0" fmla="*/ 368 w 163684"/>
              <a:gd name="connsiteY0" fmla="*/ 15065 h 18358"/>
              <a:gd name="connsiteX1" fmla="*/ 142184 w 163684"/>
              <a:gd name="connsiteY1" fmla="*/ 248 h 18358"/>
              <a:gd name="connsiteX2" fmla="*/ 159118 w 163684"/>
              <a:gd name="connsiteY2" fmla="*/ 6598 h 18358"/>
              <a:gd name="connsiteX3" fmla="*/ 101968 w 163684"/>
              <a:gd name="connsiteY3" fmla="*/ 17182 h 18358"/>
              <a:gd name="connsiteX4" fmla="*/ 368 w 163684"/>
              <a:gd name="connsiteY4" fmla="*/ 15065 h 1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684" h="18358">
                <a:moveTo>
                  <a:pt x="368" y="15065"/>
                </a:moveTo>
                <a:cubicBezTo>
                  <a:pt x="7071" y="12243"/>
                  <a:pt x="115726" y="1659"/>
                  <a:pt x="142184" y="248"/>
                </a:cubicBezTo>
                <a:cubicBezTo>
                  <a:pt x="168642" y="-1163"/>
                  <a:pt x="165821" y="3776"/>
                  <a:pt x="159118" y="6598"/>
                </a:cubicBezTo>
                <a:cubicBezTo>
                  <a:pt x="152415" y="9420"/>
                  <a:pt x="123488" y="14712"/>
                  <a:pt x="101968" y="17182"/>
                </a:cubicBezTo>
                <a:cubicBezTo>
                  <a:pt x="80449" y="19652"/>
                  <a:pt x="-6335" y="17887"/>
                  <a:pt x="368" y="15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F2A0870C-0376-498B-AFC6-53F703C0EA5A}"/>
              </a:ext>
            </a:extLst>
          </p:cNvPr>
          <p:cNvSpPr/>
          <p:nvPr/>
        </p:nvSpPr>
        <p:spPr>
          <a:xfrm>
            <a:off x="5681088" y="5140865"/>
            <a:ext cx="149817" cy="109256"/>
          </a:xfrm>
          <a:custGeom>
            <a:avLst/>
            <a:gdLst>
              <a:gd name="connsiteX0" fmla="*/ 45 w 149817"/>
              <a:gd name="connsiteY0" fmla="*/ 518 h 109256"/>
              <a:gd name="connsiteX1" fmla="*/ 120695 w 149817"/>
              <a:gd name="connsiteY1" fmla="*/ 59785 h 109256"/>
              <a:gd name="connsiteX2" fmla="*/ 146095 w 149817"/>
              <a:gd name="connsiteY2" fmla="*/ 106352 h 109256"/>
              <a:gd name="connsiteX3" fmla="*/ 135512 w 149817"/>
              <a:gd name="connsiteY3" fmla="*/ 95768 h 109256"/>
              <a:gd name="connsiteX4" fmla="*/ 45 w 149817"/>
              <a:gd name="connsiteY4" fmla="*/ 518 h 109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817" h="109256">
                <a:moveTo>
                  <a:pt x="45" y="518"/>
                </a:moveTo>
                <a:cubicBezTo>
                  <a:pt x="-2425" y="-5479"/>
                  <a:pt x="96353" y="42146"/>
                  <a:pt x="120695" y="59785"/>
                </a:cubicBezTo>
                <a:cubicBezTo>
                  <a:pt x="145037" y="77424"/>
                  <a:pt x="143626" y="100355"/>
                  <a:pt x="146095" y="106352"/>
                </a:cubicBezTo>
                <a:cubicBezTo>
                  <a:pt x="148565" y="112349"/>
                  <a:pt x="157031" y="109174"/>
                  <a:pt x="135512" y="95768"/>
                </a:cubicBezTo>
                <a:cubicBezTo>
                  <a:pt x="113993" y="82362"/>
                  <a:pt x="2515" y="6515"/>
                  <a:pt x="45" y="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6B0CC3E2-C6B5-4A42-B929-310E5E5EE52E}"/>
              </a:ext>
            </a:extLst>
          </p:cNvPr>
          <p:cNvSpPr/>
          <p:nvPr/>
        </p:nvSpPr>
        <p:spPr>
          <a:xfrm>
            <a:off x="4857562" y="5754627"/>
            <a:ext cx="287529" cy="145383"/>
          </a:xfrm>
          <a:custGeom>
            <a:avLst/>
            <a:gdLst>
              <a:gd name="connsiteX0" fmla="*/ 1776 w 287529"/>
              <a:gd name="connsiteY0" fmla="*/ 103248 h 145383"/>
              <a:gd name="connsiteX1" fmla="*/ 141476 w 287529"/>
              <a:gd name="connsiteY1" fmla="*/ 9586 h 145383"/>
              <a:gd name="connsiteX2" fmla="*/ 204976 w 287529"/>
              <a:gd name="connsiteY2" fmla="*/ 12761 h 145383"/>
              <a:gd name="connsiteX3" fmla="*/ 273238 w 287529"/>
              <a:gd name="connsiteY3" fmla="*/ 95311 h 145383"/>
              <a:gd name="connsiteX4" fmla="*/ 285938 w 287529"/>
              <a:gd name="connsiteY4" fmla="*/ 142936 h 145383"/>
              <a:gd name="connsiteX5" fmla="*/ 249426 w 287529"/>
              <a:gd name="connsiteY5" fmla="*/ 134998 h 145383"/>
              <a:gd name="connsiteX6" fmla="*/ 1776 w 287529"/>
              <a:gd name="connsiteY6" fmla="*/ 103248 h 145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7529" h="145383">
                <a:moveTo>
                  <a:pt x="1776" y="103248"/>
                </a:moveTo>
                <a:cubicBezTo>
                  <a:pt x="-16216" y="82346"/>
                  <a:pt x="107609" y="24667"/>
                  <a:pt x="141476" y="9586"/>
                </a:cubicBezTo>
                <a:cubicBezTo>
                  <a:pt x="175343" y="-5495"/>
                  <a:pt x="183016" y="-1526"/>
                  <a:pt x="204976" y="12761"/>
                </a:cubicBezTo>
                <a:cubicBezTo>
                  <a:pt x="226936" y="27048"/>
                  <a:pt x="259744" y="73615"/>
                  <a:pt x="273238" y="95311"/>
                </a:cubicBezTo>
                <a:cubicBezTo>
                  <a:pt x="286732" y="117007"/>
                  <a:pt x="289907" y="136322"/>
                  <a:pt x="285938" y="142936"/>
                </a:cubicBezTo>
                <a:cubicBezTo>
                  <a:pt x="281969" y="149551"/>
                  <a:pt x="292024" y="141348"/>
                  <a:pt x="249426" y="134998"/>
                </a:cubicBezTo>
                <a:cubicBezTo>
                  <a:pt x="206828" y="128648"/>
                  <a:pt x="19768" y="124150"/>
                  <a:pt x="1776" y="1032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F18C690A-C2BE-4AD4-A8FA-60E44C797C27}"/>
              </a:ext>
            </a:extLst>
          </p:cNvPr>
          <p:cNvSpPr/>
          <p:nvPr/>
        </p:nvSpPr>
        <p:spPr>
          <a:xfrm>
            <a:off x="4447013" y="5800013"/>
            <a:ext cx="240889" cy="103699"/>
          </a:xfrm>
          <a:custGeom>
            <a:avLst/>
            <a:gdLst>
              <a:gd name="connsiteX0" fmla="*/ 2750 w 240889"/>
              <a:gd name="connsiteY0" fmla="*/ 102312 h 103699"/>
              <a:gd name="connsiteX1" fmla="*/ 72600 w 240889"/>
              <a:gd name="connsiteY1" fmla="*/ 15000 h 103699"/>
              <a:gd name="connsiteX2" fmla="*/ 164675 w 240889"/>
              <a:gd name="connsiteY2" fmla="*/ 712 h 103699"/>
              <a:gd name="connsiteX3" fmla="*/ 240875 w 240889"/>
              <a:gd name="connsiteY3" fmla="*/ 22937 h 103699"/>
              <a:gd name="connsiteX4" fmla="*/ 169437 w 240889"/>
              <a:gd name="connsiteY4" fmla="*/ 65800 h 103699"/>
              <a:gd name="connsiteX5" fmla="*/ 2750 w 240889"/>
              <a:gd name="connsiteY5" fmla="*/ 102312 h 10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889" h="103699">
                <a:moveTo>
                  <a:pt x="2750" y="102312"/>
                </a:moveTo>
                <a:cubicBezTo>
                  <a:pt x="-13389" y="93845"/>
                  <a:pt x="45613" y="31933"/>
                  <a:pt x="72600" y="15000"/>
                </a:cubicBezTo>
                <a:cubicBezTo>
                  <a:pt x="99588" y="-1933"/>
                  <a:pt x="136629" y="-611"/>
                  <a:pt x="164675" y="712"/>
                </a:cubicBezTo>
                <a:cubicBezTo>
                  <a:pt x="192721" y="2035"/>
                  <a:pt x="240081" y="12089"/>
                  <a:pt x="240875" y="22937"/>
                </a:cubicBezTo>
                <a:cubicBezTo>
                  <a:pt x="241669" y="33785"/>
                  <a:pt x="209389" y="53365"/>
                  <a:pt x="169437" y="65800"/>
                </a:cubicBezTo>
                <a:cubicBezTo>
                  <a:pt x="129485" y="78235"/>
                  <a:pt x="18889" y="110779"/>
                  <a:pt x="2750" y="1023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A18E46A8-50D3-45F9-A247-5547D773B84B}"/>
              </a:ext>
            </a:extLst>
          </p:cNvPr>
          <p:cNvSpPr/>
          <p:nvPr/>
        </p:nvSpPr>
        <p:spPr>
          <a:xfrm>
            <a:off x="4235425" y="6108031"/>
            <a:ext cx="892823" cy="203001"/>
          </a:xfrm>
          <a:custGeom>
            <a:avLst/>
            <a:gdLst>
              <a:gd name="connsiteX0" fmla="*/ 25 w 892823"/>
              <a:gd name="connsiteY0" fmla="*/ 197519 h 203001"/>
              <a:gd name="connsiteX1" fmla="*/ 607508 w 892823"/>
              <a:gd name="connsiteY1" fmla="*/ 669 h 203001"/>
              <a:gd name="connsiteX2" fmla="*/ 256142 w 892823"/>
              <a:gd name="connsiteY2" fmla="*/ 129786 h 203001"/>
              <a:gd name="connsiteX3" fmla="*/ 698525 w 892823"/>
              <a:gd name="connsiteY3" fmla="*/ 32419 h 203001"/>
              <a:gd name="connsiteX4" fmla="*/ 325992 w 892823"/>
              <a:gd name="connsiteY4" fmla="*/ 174236 h 203001"/>
              <a:gd name="connsiteX5" fmla="*/ 886908 w 892823"/>
              <a:gd name="connsiteY5" fmla="*/ 148836 h 203001"/>
              <a:gd name="connsiteX6" fmla="*/ 584225 w 892823"/>
              <a:gd name="connsiteY6" fmla="*/ 148836 h 203001"/>
              <a:gd name="connsiteX7" fmla="*/ 25 w 892823"/>
              <a:gd name="connsiteY7" fmla="*/ 197519 h 20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2823" h="203001">
                <a:moveTo>
                  <a:pt x="25" y="197519"/>
                </a:moveTo>
                <a:cubicBezTo>
                  <a:pt x="3905" y="172825"/>
                  <a:pt x="564822" y="11958"/>
                  <a:pt x="607508" y="669"/>
                </a:cubicBezTo>
                <a:cubicBezTo>
                  <a:pt x="650194" y="-10620"/>
                  <a:pt x="240972" y="124494"/>
                  <a:pt x="256142" y="129786"/>
                </a:cubicBezTo>
                <a:cubicBezTo>
                  <a:pt x="271312" y="135078"/>
                  <a:pt x="686883" y="25011"/>
                  <a:pt x="698525" y="32419"/>
                </a:cubicBezTo>
                <a:cubicBezTo>
                  <a:pt x="710167" y="39827"/>
                  <a:pt x="294595" y="154833"/>
                  <a:pt x="325992" y="174236"/>
                </a:cubicBezTo>
                <a:cubicBezTo>
                  <a:pt x="357389" y="193639"/>
                  <a:pt x="843869" y="153069"/>
                  <a:pt x="886908" y="148836"/>
                </a:cubicBezTo>
                <a:cubicBezTo>
                  <a:pt x="929947" y="144603"/>
                  <a:pt x="728864" y="141780"/>
                  <a:pt x="584225" y="148836"/>
                </a:cubicBezTo>
                <a:cubicBezTo>
                  <a:pt x="439586" y="155891"/>
                  <a:pt x="-3855" y="222213"/>
                  <a:pt x="25" y="197519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39BB5520-F29E-47AB-8408-9317A5F4B131}"/>
              </a:ext>
            </a:extLst>
          </p:cNvPr>
          <p:cNvSpPr/>
          <p:nvPr/>
        </p:nvSpPr>
        <p:spPr>
          <a:xfrm>
            <a:off x="4492179" y="6001901"/>
            <a:ext cx="1175019" cy="388321"/>
          </a:xfrm>
          <a:custGeom>
            <a:avLst/>
            <a:gdLst>
              <a:gd name="connsiteX0" fmla="*/ 37488 w 1175019"/>
              <a:gd name="connsiteY0" fmla="*/ 20016 h 388321"/>
              <a:gd name="connsiteX1" fmla="*/ 117921 w 1175019"/>
              <a:gd name="connsiteY1" fmla="*/ 15782 h 388321"/>
              <a:gd name="connsiteX2" fmla="*/ 1019621 w 1175019"/>
              <a:gd name="connsiteY2" fmla="*/ 193582 h 388321"/>
              <a:gd name="connsiteX3" fmla="*/ 608988 w 1175019"/>
              <a:gd name="connsiteY3" fmla="*/ 191466 h 388321"/>
              <a:gd name="connsiteX4" fmla="*/ 1174138 w 1175019"/>
              <a:gd name="connsiteY4" fmla="*/ 282482 h 388321"/>
              <a:gd name="connsiteX5" fmla="*/ 748688 w 1175019"/>
              <a:gd name="connsiteY5" fmla="*/ 231682 h 388321"/>
              <a:gd name="connsiteX6" fmla="*/ 1155088 w 1175019"/>
              <a:gd name="connsiteY6" fmla="*/ 388316 h 388321"/>
              <a:gd name="connsiteX7" fmla="*/ 179304 w 1175019"/>
              <a:gd name="connsiteY7" fmla="*/ 225332 h 388321"/>
              <a:gd name="connsiteX8" fmla="*/ 886271 w 1175019"/>
              <a:gd name="connsiteY8" fmla="*/ 225332 h 388321"/>
              <a:gd name="connsiteX9" fmla="*/ 471404 w 1175019"/>
              <a:gd name="connsiteY9" fmla="*/ 134316 h 388321"/>
              <a:gd name="connsiteX10" fmla="*/ 37488 w 1175019"/>
              <a:gd name="connsiteY10" fmla="*/ 20016 h 388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75019" h="388321">
                <a:moveTo>
                  <a:pt x="37488" y="20016"/>
                </a:moveTo>
                <a:cubicBezTo>
                  <a:pt x="-4140" y="3435"/>
                  <a:pt x="-45768" y="-13146"/>
                  <a:pt x="117921" y="15782"/>
                </a:cubicBezTo>
                <a:cubicBezTo>
                  <a:pt x="281610" y="44710"/>
                  <a:pt x="937777" y="164301"/>
                  <a:pt x="1019621" y="193582"/>
                </a:cubicBezTo>
                <a:cubicBezTo>
                  <a:pt x="1101466" y="222863"/>
                  <a:pt x="583235" y="176649"/>
                  <a:pt x="608988" y="191466"/>
                </a:cubicBezTo>
                <a:cubicBezTo>
                  <a:pt x="634741" y="206283"/>
                  <a:pt x="1150855" y="275779"/>
                  <a:pt x="1174138" y="282482"/>
                </a:cubicBezTo>
                <a:cubicBezTo>
                  <a:pt x="1197421" y="289185"/>
                  <a:pt x="751863" y="214043"/>
                  <a:pt x="748688" y="231682"/>
                </a:cubicBezTo>
                <a:cubicBezTo>
                  <a:pt x="745513" y="249321"/>
                  <a:pt x="1249985" y="389374"/>
                  <a:pt x="1155088" y="388316"/>
                </a:cubicBezTo>
                <a:cubicBezTo>
                  <a:pt x="1060191" y="387258"/>
                  <a:pt x="224107" y="252496"/>
                  <a:pt x="179304" y="225332"/>
                </a:cubicBezTo>
                <a:cubicBezTo>
                  <a:pt x="134501" y="198168"/>
                  <a:pt x="837588" y="240501"/>
                  <a:pt x="886271" y="225332"/>
                </a:cubicBezTo>
                <a:cubicBezTo>
                  <a:pt x="934954" y="210163"/>
                  <a:pt x="471404" y="134316"/>
                  <a:pt x="471404" y="134316"/>
                </a:cubicBezTo>
                <a:lnTo>
                  <a:pt x="37488" y="20016"/>
                </a:ln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E625FEFE-9314-418D-8582-5EBDE48BAF00}"/>
              </a:ext>
            </a:extLst>
          </p:cNvPr>
          <p:cNvSpPr/>
          <p:nvPr/>
        </p:nvSpPr>
        <p:spPr>
          <a:xfrm>
            <a:off x="5383485" y="6877009"/>
            <a:ext cx="150690" cy="368582"/>
          </a:xfrm>
          <a:custGeom>
            <a:avLst/>
            <a:gdLst>
              <a:gd name="connsiteX0" fmla="*/ 150540 w 150690"/>
              <a:gd name="connsiteY0" fmla="*/ 41 h 368582"/>
              <a:gd name="connsiteX1" fmla="*/ 72753 w 150690"/>
              <a:gd name="connsiteY1" fmla="*/ 209591 h 368582"/>
              <a:gd name="connsiteX2" fmla="*/ 1315 w 150690"/>
              <a:gd name="connsiteY2" fmla="*/ 366754 h 368582"/>
              <a:gd name="connsiteX3" fmla="*/ 28303 w 150690"/>
              <a:gd name="connsiteY3" fmla="*/ 288966 h 368582"/>
              <a:gd name="connsiteX4" fmla="*/ 52115 w 150690"/>
              <a:gd name="connsiteY4" fmla="*/ 192129 h 368582"/>
              <a:gd name="connsiteX5" fmla="*/ 150540 w 150690"/>
              <a:gd name="connsiteY5" fmla="*/ 41 h 36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690" h="368582">
                <a:moveTo>
                  <a:pt x="150540" y="41"/>
                </a:moveTo>
                <a:cubicBezTo>
                  <a:pt x="153980" y="2951"/>
                  <a:pt x="97624" y="148472"/>
                  <a:pt x="72753" y="209591"/>
                </a:cubicBezTo>
                <a:cubicBezTo>
                  <a:pt x="47882" y="270710"/>
                  <a:pt x="8723" y="353525"/>
                  <a:pt x="1315" y="366754"/>
                </a:cubicBezTo>
                <a:cubicBezTo>
                  <a:pt x="-6093" y="379983"/>
                  <a:pt x="19836" y="318070"/>
                  <a:pt x="28303" y="288966"/>
                </a:cubicBezTo>
                <a:cubicBezTo>
                  <a:pt x="36770" y="259862"/>
                  <a:pt x="34388" y="236050"/>
                  <a:pt x="52115" y="192129"/>
                </a:cubicBezTo>
                <a:cubicBezTo>
                  <a:pt x="69842" y="148208"/>
                  <a:pt x="147100" y="-2869"/>
                  <a:pt x="150540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4D7508CD-3122-4E9D-AEE9-FE774EEF5B97}"/>
              </a:ext>
            </a:extLst>
          </p:cNvPr>
          <p:cNvSpPr/>
          <p:nvPr/>
        </p:nvSpPr>
        <p:spPr>
          <a:xfrm>
            <a:off x="5532436" y="6650984"/>
            <a:ext cx="54194" cy="194429"/>
          </a:xfrm>
          <a:custGeom>
            <a:avLst/>
            <a:gdLst>
              <a:gd name="connsiteX0" fmla="*/ 15877 w 54194"/>
              <a:gd name="connsiteY0" fmla="*/ 641 h 194429"/>
              <a:gd name="connsiteX1" fmla="*/ 23814 w 54194"/>
              <a:gd name="connsiteY1" fmla="*/ 116529 h 194429"/>
              <a:gd name="connsiteX2" fmla="*/ 2 w 54194"/>
              <a:gd name="connsiteY2" fmla="*/ 194316 h 194429"/>
              <a:gd name="connsiteX3" fmla="*/ 25402 w 54194"/>
              <a:gd name="connsiteY3" fmla="*/ 132404 h 194429"/>
              <a:gd name="connsiteX4" fmla="*/ 53977 w 54194"/>
              <a:gd name="connsiteY4" fmla="*/ 72079 h 194429"/>
              <a:gd name="connsiteX5" fmla="*/ 15877 w 54194"/>
              <a:gd name="connsiteY5" fmla="*/ 641 h 19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94" h="194429">
                <a:moveTo>
                  <a:pt x="15877" y="641"/>
                </a:moveTo>
                <a:cubicBezTo>
                  <a:pt x="10850" y="8049"/>
                  <a:pt x="26460" y="84250"/>
                  <a:pt x="23814" y="116529"/>
                </a:cubicBezTo>
                <a:cubicBezTo>
                  <a:pt x="21168" y="148808"/>
                  <a:pt x="-263" y="191670"/>
                  <a:pt x="2" y="194316"/>
                </a:cubicBezTo>
                <a:cubicBezTo>
                  <a:pt x="267" y="196962"/>
                  <a:pt x="16406" y="152777"/>
                  <a:pt x="25402" y="132404"/>
                </a:cubicBezTo>
                <a:cubicBezTo>
                  <a:pt x="34398" y="112031"/>
                  <a:pt x="56623" y="92187"/>
                  <a:pt x="53977" y="72079"/>
                </a:cubicBezTo>
                <a:cubicBezTo>
                  <a:pt x="51331" y="51971"/>
                  <a:pt x="20904" y="-6767"/>
                  <a:pt x="15877" y="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6F51CD1B-B1D8-46F2-94B9-99B928AF697E}"/>
              </a:ext>
            </a:extLst>
          </p:cNvPr>
          <p:cNvSpPr/>
          <p:nvPr/>
        </p:nvSpPr>
        <p:spPr>
          <a:xfrm>
            <a:off x="4854954" y="6040851"/>
            <a:ext cx="57845" cy="169041"/>
          </a:xfrm>
          <a:custGeom>
            <a:avLst/>
            <a:gdLst>
              <a:gd name="connsiteX0" fmla="*/ 4913 w 57845"/>
              <a:gd name="connsiteY0" fmla="*/ 116 h 169041"/>
              <a:gd name="connsiteX1" fmla="*/ 34546 w 57845"/>
              <a:gd name="connsiteY1" fmla="*/ 74199 h 169041"/>
              <a:gd name="connsiteX2" fmla="*/ 679 w 57845"/>
              <a:gd name="connsiteY2" fmla="*/ 167332 h 169041"/>
              <a:gd name="connsiteX3" fmla="*/ 15496 w 57845"/>
              <a:gd name="connsiteY3" fmla="*/ 131349 h 169041"/>
              <a:gd name="connsiteX4" fmla="*/ 57829 w 57845"/>
              <a:gd name="connsiteY4" fmla="*/ 91132 h 169041"/>
              <a:gd name="connsiteX5" fmla="*/ 4913 w 57845"/>
              <a:gd name="connsiteY5" fmla="*/ 116 h 16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845" h="169041">
                <a:moveTo>
                  <a:pt x="4913" y="116"/>
                </a:moveTo>
                <a:cubicBezTo>
                  <a:pt x="1032" y="-2706"/>
                  <a:pt x="35252" y="46330"/>
                  <a:pt x="34546" y="74199"/>
                </a:cubicBezTo>
                <a:cubicBezTo>
                  <a:pt x="33840" y="102068"/>
                  <a:pt x="3854" y="157807"/>
                  <a:pt x="679" y="167332"/>
                </a:cubicBezTo>
                <a:cubicBezTo>
                  <a:pt x="-2496" y="176857"/>
                  <a:pt x="5971" y="144049"/>
                  <a:pt x="15496" y="131349"/>
                </a:cubicBezTo>
                <a:cubicBezTo>
                  <a:pt x="25021" y="118649"/>
                  <a:pt x="56771" y="107712"/>
                  <a:pt x="57829" y="91132"/>
                </a:cubicBezTo>
                <a:cubicBezTo>
                  <a:pt x="58887" y="74552"/>
                  <a:pt x="8794" y="2938"/>
                  <a:pt x="4913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5DBC25BA-5E6D-49FD-99D5-61DBC1B2BBA6}"/>
              </a:ext>
            </a:extLst>
          </p:cNvPr>
          <p:cNvSpPr/>
          <p:nvPr/>
        </p:nvSpPr>
        <p:spPr>
          <a:xfrm>
            <a:off x="4708887" y="6025521"/>
            <a:ext cx="103239" cy="244604"/>
          </a:xfrm>
          <a:custGeom>
            <a:avLst/>
            <a:gdLst>
              <a:gd name="connsiteX0" fmla="*/ 55730 w 103239"/>
              <a:gd name="connsiteY0" fmla="*/ 629 h 244604"/>
              <a:gd name="connsiteX1" fmla="*/ 19746 w 103239"/>
              <a:gd name="connsiteY1" fmla="*/ 110696 h 244604"/>
              <a:gd name="connsiteX2" fmla="*/ 98063 w 103239"/>
              <a:gd name="connsiteY2" fmla="*/ 237696 h 244604"/>
              <a:gd name="connsiteX3" fmla="*/ 85363 w 103239"/>
              <a:gd name="connsiteY3" fmla="*/ 220762 h 244604"/>
              <a:gd name="connsiteX4" fmla="*/ 696 w 103239"/>
              <a:gd name="connsiteY4" fmla="*/ 161496 h 244604"/>
              <a:gd name="connsiteX5" fmla="*/ 55730 w 103239"/>
              <a:gd name="connsiteY5" fmla="*/ 629 h 244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239" h="244604">
                <a:moveTo>
                  <a:pt x="55730" y="629"/>
                </a:moveTo>
                <a:cubicBezTo>
                  <a:pt x="58905" y="-7838"/>
                  <a:pt x="12691" y="71185"/>
                  <a:pt x="19746" y="110696"/>
                </a:cubicBezTo>
                <a:cubicBezTo>
                  <a:pt x="26801" y="150207"/>
                  <a:pt x="87127" y="219352"/>
                  <a:pt x="98063" y="237696"/>
                </a:cubicBezTo>
                <a:cubicBezTo>
                  <a:pt x="108999" y="256040"/>
                  <a:pt x="101591" y="233462"/>
                  <a:pt x="85363" y="220762"/>
                </a:cubicBezTo>
                <a:cubicBezTo>
                  <a:pt x="69135" y="208062"/>
                  <a:pt x="8457" y="194304"/>
                  <a:pt x="696" y="161496"/>
                </a:cubicBezTo>
                <a:cubicBezTo>
                  <a:pt x="-7065" y="128688"/>
                  <a:pt x="52555" y="9096"/>
                  <a:pt x="55730" y="6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BADAB83B-0063-459E-B45D-C61FBAFCCEA7}"/>
              </a:ext>
            </a:extLst>
          </p:cNvPr>
          <p:cNvSpPr/>
          <p:nvPr/>
        </p:nvSpPr>
        <p:spPr>
          <a:xfrm>
            <a:off x="3188714" y="7435571"/>
            <a:ext cx="323478" cy="162935"/>
          </a:xfrm>
          <a:custGeom>
            <a:avLst/>
            <a:gdLst>
              <a:gd name="connsiteX0" fmla="*/ 322836 w 323478"/>
              <a:gd name="connsiteY0" fmla="*/ 279 h 162935"/>
              <a:gd name="connsiteX1" fmla="*/ 118049 w 323478"/>
              <a:gd name="connsiteY1" fmla="*/ 55842 h 162935"/>
              <a:gd name="connsiteX2" fmla="*/ 49786 w 323478"/>
              <a:gd name="connsiteY2" fmla="*/ 89179 h 162935"/>
              <a:gd name="connsiteX3" fmla="*/ 2161 w 323478"/>
              <a:gd name="connsiteY3" fmla="*/ 162204 h 162935"/>
              <a:gd name="connsiteX4" fmla="*/ 11686 w 323478"/>
              <a:gd name="connsiteY4" fmla="*/ 124104 h 162935"/>
              <a:gd name="connsiteX5" fmla="*/ 43436 w 323478"/>
              <a:gd name="connsiteY5" fmla="*/ 81242 h 162935"/>
              <a:gd name="connsiteX6" fmla="*/ 322836 w 323478"/>
              <a:gd name="connsiteY6" fmla="*/ 279 h 16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3478" h="162935">
                <a:moveTo>
                  <a:pt x="322836" y="279"/>
                </a:moveTo>
                <a:cubicBezTo>
                  <a:pt x="335271" y="-3954"/>
                  <a:pt x="163557" y="41025"/>
                  <a:pt x="118049" y="55842"/>
                </a:cubicBezTo>
                <a:cubicBezTo>
                  <a:pt x="72541" y="70659"/>
                  <a:pt x="69101" y="71452"/>
                  <a:pt x="49786" y="89179"/>
                </a:cubicBezTo>
                <a:cubicBezTo>
                  <a:pt x="30471" y="106906"/>
                  <a:pt x="8511" y="156383"/>
                  <a:pt x="2161" y="162204"/>
                </a:cubicBezTo>
                <a:cubicBezTo>
                  <a:pt x="-4189" y="168025"/>
                  <a:pt x="4807" y="137598"/>
                  <a:pt x="11686" y="124104"/>
                </a:cubicBezTo>
                <a:cubicBezTo>
                  <a:pt x="18565" y="110610"/>
                  <a:pt x="-8158" y="100027"/>
                  <a:pt x="43436" y="81242"/>
                </a:cubicBezTo>
                <a:cubicBezTo>
                  <a:pt x="95030" y="62457"/>
                  <a:pt x="310401" y="4512"/>
                  <a:pt x="322836" y="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9445317D-63C7-43F4-BBBA-95B2C6101484}"/>
              </a:ext>
            </a:extLst>
          </p:cNvPr>
          <p:cNvSpPr/>
          <p:nvPr/>
        </p:nvSpPr>
        <p:spPr>
          <a:xfrm>
            <a:off x="2848618" y="7388225"/>
            <a:ext cx="654995" cy="163762"/>
          </a:xfrm>
          <a:custGeom>
            <a:avLst/>
            <a:gdLst>
              <a:gd name="connsiteX0" fmla="*/ 654995 w 654995"/>
              <a:gd name="connsiteY0" fmla="*/ 0 h 163762"/>
              <a:gd name="connsiteX1" fmla="*/ 294632 w 654995"/>
              <a:gd name="connsiteY1" fmla="*/ 92075 h 163762"/>
              <a:gd name="connsiteX2" fmla="*/ 4120 w 654995"/>
              <a:gd name="connsiteY2" fmla="*/ 161925 h 163762"/>
              <a:gd name="connsiteX3" fmla="*/ 143820 w 654995"/>
              <a:gd name="connsiteY3" fmla="*/ 138113 h 163762"/>
              <a:gd name="connsiteX4" fmla="*/ 421632 w 654995"/>
              <a:gd name="connsiteY4" fmla="*/ 80963 h 163762"/>
              <a:gd name="connsiteX5" fmla="*/ 654995 w 654995"/>
              <a:gd name="connsiteY5" fmla="*/ 0 h 16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4995" h="163762">
                <a:moveTo>
                  <a:pt x="654995" y="0"/>
                </a:moveTo>
                <a:lnTo>
                  <a:pt x="294632" y="92075"/>
                </a:lnTo>
                <a:lnTo>
                  <a:pt x="4120" y="161925"/>
                </a:lnTo>
                <a:cubicBezTo>
                  <a:pt x="-21015" y="169598"/>
                  <a:pt x="74235" y="151607"/>
                  <a:pt x="143820" y="138113"/>
                </a:cubicBezTo>
                <a:cubicBezTo>
                  <a:pt x="213405" y="124619"/>
                  <a:pt x="338288" y="101071"/>
                  <a:pt x="421632" y="80963"/>
                </a:cubicBezTo>
                <a:cubicBezTo>
                  <a:pt x="504976" y="60855"/>
                  <a:pt x="574429" y="39159"/>
                  <a:pt x="65499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0BDB4AC8-943A-4603-8B5A-81C78FE57131}"/>
              </a:ext>
            </a:extLst>
          </p:cNvPr>
          <p:cNvSpPr/>
          <p:nvPr/>
        </p:nvSpPr>
        <p:spPr>
          <a:xfrm>
            <a:off x="2697225" y="7552014"/>
            <a:ext cx="228113" cy="120935"/>
          </a:xfrm>
          <a:custGeom>
            <a:avLst/>
            <a:gdLst>
              <a:gd name="connsiteX0" fmla="*/ 228008 w 228113"/>
              <a:gd name="connsiteY0" fmla="*/ 253 h 120935"/>
              <a:gd name="connsiteX1" fmla="*/ 48092 w 228113"/>
              <a:gd name="connsiteY1" fmla="*/ 55286 h 120935"/>
              <a:gd name="connsiteX2" fmla="*/ 1525 w 228113"/>
              <a:gd name="connsiteY2" fmla="*/ 120903 h 120935"/>
              <a:gd name="connsiteX3" fmla="*/ 12108 w 228113"/>
              <a:gd name="connsiteY3" fmla="*/ 63753 h 120935"/>
              <a:gd name="connsiteX4" fmla="*/ 20575 w 228113"/>
              <a:gd name="connsiteY4" fmla="*/ 36236 h 120935"/>
              <a:gd name="connsiteX5" fmla="*/ 228008 w 228113"/>
              <a:gd name="connsiteY5" fmla="*/ 253 h 120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113" h="120935">
                <a:moveTo>
                  <a:pt x="228008" y="253"/>
                </a:moveTo>
                <a:cubicBezTo>
                  <a:pt x="232594" y="3428"/>
                  <a:pt x="85839" y="35178"/>
                  <a:pt x="48092" y="55286"/>
                </a:cubicBezTo>
                <a:cubicBezTo>
                  <a:pt x="10345" y="75394"/>
                  <a:pt x="7522" y="119492"/>
                  <a:pt x="1525" y="120903"/>
                </a:cubicBezTo>
                <a:cubicBezTo>
                  <a:pt x="-4472" y="122314"/>
                  <a:pt x="8933" y="77864"/>
                  <a:pt x="12108" y="63753"/>
                </a:cubicBezTo>
                <a:cubicBezTo>
                  <a:pt x="15283" y="49642"/>
                  <a:pt x="-16819" y="47878"/>
                  <a:pt x="20575" y="36236"/>
                </a:cubicBezTo>
                <a:cubicBezTo>
                  <a:pt x="57969" y="24594"/>
                  <a:pt x="223422" y="-2922"/>
                  <a:pt x="228008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D516B0BC-53E5-41E6-B59E-0BFD71C1DF8D}"/>
              </a:ext>
            </a:extLst>
          </p:cNvPr>
          <p:cNvSpPr/>
          <p:nvPr/>
        </p:nvSpPr>
        <p:spPr>
          <a:xfrm>
            <a:off x="2077567" y="7621142"/>
            <a:ext cx="650878" cy="232500"/>
          </a:xfrm>
          <a:custGeom>
            <a:avLst/>
            <a:gdLst>
              <a:gd name="connsiteX0" fmla="*/ 650816 w 650878"/>
              <a:gd name="connsiteY0" fmla="*/ 15791 h 232500"/>
              <a:gd name="connsiteX1" fmla="*/ 437033 w 650878"/>
              <a:gd name="connsiteY1" fmla="*/ 5208 h 232500"/>
              <a:gd name="connsiteX2" fmla="*/ 305800 w 650878"/>
              <a:gd name="connsiteY2" fmla="*/ 100458 h 232500"/>
              <a:gd name="connsiteX3" fmla="*/ 115300 w 650878"/>
              <a:gd name="connsiteY3" fmla="*/ 187241 h 232500"/>
              <a:gd name="connsiteX4" fmla="*/ 3116 w 650878"/>
              <a:gd name="connsiteY4" fmla="*/ 231691 h 232500"/>
              <a:gd name="connsiteX5" fmla="*/ 235950 w 650878"/>
              <a:gd name="connsiteY5" fmla="*/ 151258 h 232500"/>
              <a:gd name="connsiteX6" fmla="*/ 324850 w 650878"/>
              <a:gd name="connsiteY6" fmla="*/ 121625 h 232500"/>
              <a:gd name="connsiteX7" fmla="*/ 458200 w 650878"/>
              <a:gd name="connsiteY7" fmla="*/ 43308 h 232500"/>
              <a:gd name="connsiteX8" fmla="*/ 650816 w 650878"/>
              <a:gd name="connsiteY8" fmla="*/ 15791 h 23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0878" h="232500">
                <a:moveTo>
                  <a:pt x="650816" y="15791"/>
                </a:moveTo>
                <a:cubicBezTo>
                  <a:pt x="647288" y="9441"/>
                  <a:pt x="494536" y="-8903"/>
                  <a:pt x="437033" y="5208"/>
                </a:cubicBezTo>
                <a:cubicBezTo>
                  <a:pt x="379530" y="19319"/>
                  <a:pt x="359422" y="70119"/>
                  <a:pt x="305800" y="100458"/>
                </a:cubicBezTo>
                <a:cubicBezTo>
                  <a:pt x="252178" y="130797"/>
                  <a:pt x="165747" y="165369"/>
                  <a:pt x="115300" y="187241"/>
                </a:cubicBezTo>
                <a:cubicBezTo>
                  <a:pt x="64853" y="209113"/>
                  <a:pt x="-16992" y="237688"/>
                  <a:pt x="3116" y="231691"/>
                </a:cubicBezTo>
                <a:cubicBezTo>
                  <a:pt x="23224" y="225694"/>
                  <a:pt x="235950" y="151258"/>
                  <a:pt x="235950" y="151258"/>
                </a:cubicBezTo>
                <a:cubicBezTo>
                  <a:pt x="289572" y="132914"/>
                  <a:pt x="287808" y="139617"/>
                  <a:pt x="324850" y="121625"/>
                </a:cubicBezTo>
                <a:cubicBezTo>
                  <a:pt x="361892" y="103633"/>
                  <a:pt x="408106" y="60241"/>
                  <a:pt x="458200" y="43308"/>
                </a:cubicBezTo>
                <a:cubicBezTo>
                  <a:pt x="508294" y="26375"/>
                  <a:pt x="654344" y="22141"/>
                  <a:pt x="650816" y="15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78672381-531A-4254-B9B7-C697E412ECC0}"/>
              </a:ext>
            </a:extLst>
          </p:cNvPr>
          <p:cNvSpPr/>
          <p:nvPr/>
        </p:nvSpPr>
        <p:spPr>
          <a:xfrm>
            <a:off x="969686" y="7850057"/>
            <a:ext cx="1207355" cy="580472"/>
          </a:xfrm>
          <a:custGeom>
            <a:avLst/>
            <a:gdLst>
              <a:gd name="connsiteX0" fmla="*/ 1195664 w 1207355"/>
              <a:gd name="connsiteY0" fmla="*/ 2776 h 580472"/>
              <a:gd name="connsiteX1" fmla="*/ 933197 w 1207355"/>
              <a:gd name="connsiteY1" fmla="*/ 106493 h 580472"/>
              <a:gd name="connsiteX2" fmla="*/ 545847 w 1207355"/>
              <a:gd name="connsiteY2" fmla="*/ 258893 h 580472"/>
              <a:gd name="connsiteX3" fmla="*/ 296081 w 1207355"/>
              <a:gd name="connsiteY3" fmla="*/ 377426 h 580472"/>
              <a:gd name="connsiteX4" fmla="*/ 8214 w 1207355"/>
              <a:gd name="connsiteY4" fmla="*/ 574276 h 580472"/>
              <a:gd name="connsiteX5" fmla="*/ 99231 w 1207355"/>
              <a:gd name="connsiteY5" fmla="*/ 512893 h 580472"/>
              <a:gd name="connsiteX6" fmla="*/ 315131 w 1207355"/>
              <a:gd name="connsiteY6" fmla="*/ 330860 h 580472"/>
              <a:gd name="connsiteX7" fmla="*/ 463297 w 1207355"/>
              <a:gd name="connsiteY7" fmla="*/ 244076 h 580472"/>
              <a:gd name="connsiteX8" fmla="*/ 1195664 w 1207355"/>
              <a:gd name="connsiteY8" fmla="*/ 2776 h 58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7355" h="580472">
                <a:moveTo>
                  <a:pt x="1195664" y="2776"/>
                </a:moveTo>
                <a:cubicBezTo>
                  <a:pt x="1273981" y="-20155"/>
                  <a:pt x="933197" y="106493"/>
                  <a:pt x="933197" y="106493"/>
                </a:cubicBezTo>
                <a:cubicBezTo>
                  <a:pt x="824894" y="149179"/>
                  <a:pt x="652033" y="213738"/>
                  <a:pt x="545847" y="258893"/>
                </a:cubicBezTo>
                <a:cubicBezTo>
                  <a:pt x="439661" y="304048"/>
                  <a:pt x="385686" y="324862"/>
                  <a:pt x="296081" y="377426"/>
                </a:cubicBezTo>
                <a:cubicBezTo>
                  <a:pt x="206476" y="429990"/>
                  <a:pt x="41022" y="551698"/>
                  <a:pt x="8214" y="574276"/>
                </a:cubicBezTo>
                <a:cubicBezTo>
                  <a:pt x="-24594" y="596854"/>
                  <a:pt x="48078" y="553462"/>
                  <a:pt x="99231" y="512893"/>
                </a:cubicBezTo>
                <a:cubicBezTo>
                  <a:pt x="150384" y="472324"/>
                  <a:pt x="254453" y="375663"/>
                  <a:pt x="315131" y="330860"/>
                </a:cubicBezTo>
                <a:cubicBezTo>
                  <a:pt x="375809" y="286057"/>
                  <a:pt x="318305" y="298051"/>
                  <a:pt x="463297" y="244076"/>
                </a:cubicBezTo>
                <a:cubicBezTo>
                  <a:pt x="608289" y="190101"/>
                  <a:pt x="1117347" y="25707"/>
                  <a:pt x="1195664" y="2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4F6AB5F9-1333-41B6-AD5F-79F490605511}"/>
              </a:ext>
            </a:extLst>
          </p:cNvPr>
          <p:cNvSpPr/>
          <p:nvPr/>
        </p:nvSpPr>
        <p:spPr>
          <a:xfrm>
            <a:off x="776115" y="8510231"/>
            <a:ext cx="173101" cy="371529"/>
          </a:xfrm>
          <a:custGeom>
            <a:avLst/>
            <a:gdLst>
              <a:gd name="connsiteX0" fmla="*/ 172152 w 173101"/>
              <a:gd name="connsiteY0" fmla="*/ 886 h 371529"/>
              <a:gd name="connsiteX1" fmla="*/ 106535 w 173101"/>
              <a:gd name="connsiteY1" fmla="*/ 96136 h 371529"/>
              <a:gd name="connsiteX2" fmla="*/ 66318 w 173101"/>
              <a:gd name="connsiteY2" fmla="*/ 165986 h 371529"/>
              <a:gd name="connsiteX3" fmla="*/ 702 w 173101"/>
              <a:gd name="connsiteY3" fmla="*/ 369186 h 371529"/>
              <a:gd name="connsiteX4" fmla="*/ 32452 w 173101"/>
              <a:gd name="connsiteY4" fmla="*/ 269702 h 371529"/>
              <a:gd name="connsiteX5" fmla="*/ 45152 w 173101"/>
              <a:gd name="connsiteY5" fmla="*/ 165986 h 371529"/>
              <a:gd name="connsiteX6" fmla="*/ 172152 w 173101"/>
              <a:gd name="connsiteY6" fmla="*/ 886 h 37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101" h="371529">
                <a:moveTo>
                  <a:pt x="172152" y="886"/>
                </a:moveTo>
                <a:cubicBezTo>
                  <a:pt x="182382" y="-10756"/>
                  <a:pt x="106535" y="96136"/>
                  <a:pt x="106535" y="96136"/>
                </a:cubicBezTo>
                <a:cubicBezTo>
                  <a:pt x="88896" y="123653"/>
                  <a:pt x="83957" y="120478"/>
                  <a:pt x="66318" y="165986"/>
                </a:cubicBezTo>
                <a:cubicBezTo>
                  <a:pt x="48679" y="211494"/>
                  <a:pt x="6346" y="351900"/>
                  <a:pt x="702" y="369186"/>
                </a:cubicBezTo>
                <a:cubicBezTo>
                  <a:pt x="-4942" y="386472"/>
                  <a:pt x="25044" y="303569"/>
                  <a:pt x="32452" y="269702"/>
                </a:cubicBezTo>
                <a:cubicBezTo>
                  <a:pt x="39860" y="235835"/>
                  <a:pt x="23280" y="209025"/>
                  <a:pt x="45152" y="165986"/>
                </a:cubicBezTo>
                <a:cubicBezTo>
                  <a:pt x="67024" y="122947"/>
                  <a:pt x="161922" y="12528"/>
                  <a:pt x="172152" y="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3B77E0C9-392E-45BE-AF53-E75BCA4C37DD}"/>
              </a:ext>
            </a:extLst>
          </p:cNvPr>
          <p:cNvSpPr/>
          <p:nvPr/>
        </p:nvSpPr>
        <p:spPr>
          <a:xfrm>
            <a:off x="632372" y="8389328"/>
            <a:ext cx="478936" cy="760114"/>
          </a:xfrm>
          <a:custGeom>
            <a:avLst/>
            <a:gdLst>
              <a:gd name="connsiteX0" fmla="*/ 478878 w 478936"/>
              <a:gd name="connsiteY0" fmla="*/ 1139 h 760114"/>
              <a:gd name="connsiteX1" fmla="*/ 273561 w 478936"/>
              <a:gd name="connsiteY1" fmla="*/ 113322 h 760114"/>
              <a:gd name="connsiteX2" fmla="*/ 167728 w 478936"/>
              <a:gd name="connsiteY2" fmla="*/ 291122 h 760114"/>
              <a:gd name="connsiteX3" fmla="*/ 2628 w 478936"/>
              <a:gd name="connsiteY3" fmla="*/ 750439 h 760114"/>
              <a:gd name="connsiteX4" fmla="*/ 61895 w 478936"/>
              <a:gd name="connsiteY4" fmla="*/ 614972 h 760114"/>
              <a:gd name="connsiteX5" fmla="*/ 252395 w 478936"/>
              <a:gd name="connsiteY5" fmla="*/ 181055 h 760114"/>
              <a:gd name="connsiteX6" fmla="*/ 478878 w 478936"/>
              <a:gd name="connsiteY6" fmla="*/ 1139 h 76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936" h="760114">
                <a:moveTo>
                  <a:pt x="478878" y="1139"/>
                </a:moveTo>
                <a:cubicBezTo>
                  <a:pt x="482406" y="-10150"/>
                  <a:pt x="325419" y="64992"/>
                  <a:pt x="273561" y="113322"/>
                </a:cubicBezTo>
                <a:cubicBezTo>
                  <a:pt x="221703" y="161652"/>
                  <a:pt x="212883" y="184936"/>
                  <a:pt x="167728" y="291122"/>
                </a:cubicBezTo>
                <a:cubicBezTo>
                  <a:pt x="122573" y="397308"/>
                  <a:pt x="20267" y="696464"/>
                  <a:pt x="2628" y="750439"/>
                </a:cubicBezTo>
                <a:cubicBezTo>
                  <a:pt x="-15011" y="804414"/>
                  <a:pt x="61895" y="614972"/>
                  <a:pt x="61895" y="614972"/>
                </a:cubicBezTo>
                <a:cubicBezTo>
                  <a:pt x="103523" y="520075"/>
                  <a:pt x="187837" y="279480"/>
                  <a:pt x="252395" y="181055"/>
                </a:cubicBezTo>
                <a:cubicBezTo>
                  <a:pt x="316953" y="82630"/>
                  <a:pt x="475350" y="12428"/>
                  <a:pt x="478878" y="1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797E422C-6D58-4810-9FE0-1F945BD7DD59}"/>
              </a:ext>
            </a:extLst>
          </p:cNvPr>
          <p:cNvSpPr/>
          <p:nvPr/>
        </p:nvSpPr>
        <p:spPr>
          <a:xfrm>
            <a:off x="495248" y="9230722"/>
            <a:ext cx="129294" cy="818987"/>
          </a:xfrm>
          <a:custGeom>
            <a:avLst/>
            <a:gdLst>
              <a:gd name="connsiteX0" fmla="*/ 129169 w 129294"/>
              <a:gd name="connsiteY0" fmla="*/ 61 h 818987"/>
              <a:gd name="connsiteX1" fmla="*/ 69902 w 129294"/>
              <a:gd name="connsiteY1" fmla="*/ 192678 h 818987"/>
              <a:gd name="connsiteX2" fmla="*/ 44502 w 129294"/>
              <a:gd name="connsiteY2" fmla="*/ 283695 h 818987"/>
              <a:gd name="connsiteX3" fmla="*/ 29685 w 129294"/>
              <a:gd name="connsiteY3" fmla="*/ 539811 h 818987"/>
              <a:gd name="connsiteX4" fmla="*/ 27569 w 129294"/>
              <a:gd name="connsiteY4" fmla="*/ 808628 h 818987"/>
              <a:gd name="connsiteX5" fmla="*/ 23335 w 129294"/>
              <a:gd name="connsiteY5" fmla="*/ 728195 h 818987"/>
              <a:gd name="connsiteX6" fmla="*/ 2169 w 129294"/>
              <a:gd name="connsiteY6" fmla="*/ 400111 h 818987"/>
              <a:gd name="connsiteX7" fmla="*/ 82602 w 129294"/>
              <a:gd name="connsiteY7" fmla="*/ 213845 h 818987"/>
              <a:gd name="connsiteX8" fmla="*/ 129169 w 129294"/>
              <a:gd name="connsiteY8" fmla="*/ 61 h 81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294" h="818987">
                <a:moveTo>
                  <a:pt x="129169" y="61"/>
                </a:moveTo>
                <a:cubicBezTo>
                  <a:pt x="127052" y="-3467"/>
                  <a:pt x="84013" y="145406"/>
                  <a:pt x="69902" y="192678"/>
                </a:cubicBezTo>
                <a:cubicBezTo>
                  <a:pt x="55791" y="239950"/>
                  <a:pt x="51205" y="225840"/>
                  <a:pt x="44502" y="283695"/>
                </a:cubicBezTo>
                <a:cubicBezTo>
                  <a:pt x="37799" y="341550"/>
                  <a:pt x="32507" y="452322"/>
                  <a:pt x="29685" y="539811"/>
                </a:cubicBezTo>
                <a:cubicBezTo>
                  <a:pt x="26863" y="627300"/>
                  <a:pt x="28627" y="777231"/>
                  <a:pt x="27569" y="808628"/>
                </a:cubicBezTo>
                <a:cubicBezTo>
                  <a:pt x="26511" y="840025"/>
                  <a:pt x="27568" y="796281"/>
                  <a:pt x="23335" y="728195"/>
                </a:cubicBezTo>
                <a:cubicBezTo>
                  <a:pt x="19102" y="660109"/>
                  <a:pt x="-7709" y="485836"/>
                  <a:pt x="2169" y="400111"/>
                </a:cubicBezTo>
                <a:cubicBezTo>
                  <a:pt x="12047" y="314386"/>
                  <a:pt x="58966" y="280873"/>
                  <a:pt x="82602" y="213845"/>
                </a:cubicBezTo>
                <a:cubicBezTo>
                  <a:pt x="106238" y="146817"/>
                  <a:pt x="131286" y="3589"/>
                  <a:pt x="129169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47C77988-C819-4F99-BE86-C929D0D41701}"/>
              </a:ext>
            </a:extLst>
          </p:cNvPr>
          <p:cNvSpPr/>
          <p:nvPr/>
        </p:nvSpPr>
        <p:spPr>
          <a:xfrm>
            <a:off x="428814" y="9817041"/>
            <a:ext cx="69051" cy="251894"/>
          </a:xfrm>
          <a:custGeom>
            <a:avLst/>
            <a:gdLst>
              <a:gd name="connsiteX0" fmla="*/ 68603 w 69051"/>
              <a:gd name="connsiteY0" fmla="*/ 59 h 251894"/>
              <a:gd name="connsiteX1" fmla="*/ 30503 w 69051"/>
              <a:gd name="connsiteY1" fmla="*/ 143992 h 251894"/>
              <a:gd name="connsiteX2" fmla="*/ 34736 w 69051"/>
              <a:gd name="connsiteY2" fmla="*/ 249826 h 251894"/>
              <a:gd name="connsiteX3" fmla="*/ 30503 w 69051"/>
              <a:gd name="connsiteY3" fmla="*/ 207492 h 251894"/>
              <a:gd name="connsiteX4" fmla="*/ 869 w 69051"/>
              <a:gd name="connsiteY4" fmla="*/ 127059 h 251894"/>
              <a:gd name="connsiteX5" fmla="*/ 68603 w 69051"/>
              <a:gd name="connsiteY5" fmla="*/ 59 h 25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051" h="251894">
                <a:moveTo>
                  <a:pt x="68603" y="59"/>
                </a:moveTo>
                <a:cubicBezTo>
                  <a:pt x="73542" y="2881"/>
                  <a:pt x="36147" y="102364"/>
                  <a:pt x="30503" y="143992"/>
                </a:cubicBezTo>
                <a:cubicBezTo>
                  <a:pt x="24859" y="185620"/>
                  <a:pt x="34736" y="239243"/>
                  <a:pt x="34736" y="249826"/>
                </a:cubicBezTo>
                <a:cubicBezTo>
                  <a:pt x="34736" y="260409"/>
                  <a:pt x="36147" y="227953"/>
                  <a:pt x="30503" y="207492"/>
                </a:cubicBezTo>
                <a:cubicBezTo>
                  <a:pt x="24859" y="187031"/>
                  <a:pt x="-5481" y="158809"/>
                  <a:pt x="869" y="127059"/>
                </a:cubicBezTo>
                <a:cubicBezTo>
                  <a:pt x="7219" y="95309"/>
                  <a:pt x="63664" y="-2763"/>
                  <a:pt x="68603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B93D3BA8-C205-443D-85BD-5ECD6E031E6A}"/>
              </a:ext>
            </a:extLst>
          </p:cNvPr>
          <p:cNvSpPr/>
          <p:nvPr/>
        </p:nvSpPr>
        <p:spPr>
          <a:xfrm>
            <a:off x="5985914" y="7274160"/>
            <a:ext cx="396225" cy="125763"/>
          </a:xfrm>
          <a:custGeom>
            <a:avLst/>
            <a:gdLst>
              <a:gd name="connsiteX0" fmla="*/ 4253 w 396225"/>
              <a:gd name="connsiteY0" fmla="*/ 2940 h 125763"/>
              <a:gd name="connsiteX1" fmla="*/ 63519 w 396225"/>
              <a:gd name="connsiteY1" fmla="*/ 7173 h 125763"/>
              <a:gd name="connsiteX2" fmla="*/ 262486 w 396225"/>
              <a:gd name="connsiteY2" fmla="*/ 74907 h 125763"/>
              <a:gd name="connsiteX3" fmla="*/ 389486 w 396225"/>
              <a:gd name="connsiteY3" fmla="*/ 125707 h 125763"/>
              <a:gd name="connsiteX4" fmla="*/ 355619 w 396225"/>
              <a:gd name="connsiteY4" fmla="*/ 83373 h 125763"/>
              <a:gd name="connsiteX5" fmla="*/ 160886 w 396225"/>
              <a:gd name="connsiteY5" fmla="*/ 15640 h 125763"/>
              <a:gd name="connsiteX6" fmla="*/ 4253 w 396225"/>
              <a:gd name="connsiteY6" fmla="*/ 2940 h 125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225" h="125763">
                <a:moveTo>
                  <a:pt x="4253" y="2940"/>
                </a:moveTo>
                <a:cubicBezTo>
                  <a:pt x="-11975" y="1529"/>
                  <a:pt x="20480" y="-4821"/>
                  <a:pt x="63519" y="7173"/>
                </a:cubicBezTo>
                <a:cubicBezTo>
                  <a:pt x="106558" y="19167"/>
                  <a:pt x="208158" y="55151"/>
                  <a:pt x="262486" y="74907"/>
                </a:cubicBezTo>
                <a:cubicBezTo>
                  <a:pt x="316814" y="94663"/>
                  <a:pt x="373964" y="124296"/>
                  <a:pt x="389486" y="125707"/>
                </a:cubicBezTo>
                <a:cubicBezTo>
                  <a:pt x="405008" y="127118"/>
                  <a:pt x="393719" y="101717"/>
                  <a:pt x="355619" y="83373"/>
                </a:cubicBezTo>
                <a:cubicBezTo>
                  <a:pt x="317519" y="65029"/>
                  <a:pt x="217330" y="26929"/>
                  <a:pt x="160886" y="15640"/>
                </a:cubicBezTo>
                <a:cubicBezTo>
                  <a:pt x="104442" y="4351"/>
                  <a:pt x="20481" y="4351"/>
                  <a:pt x="4253" y="29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CD439E82-1764-4661-BBBF-5F1FEEE6E32E}"/>
              </a:ext>
            </a:extLst>
          </p:cNvPr>
          <p:cNvSpPr/>
          <p:nvPr/>
        </p:nvSpPr>
        <p:spPr>
          <a:xfrm>
            <a:off x="6271199" y="7356130"/>
            <a:ext cx="1200187" cy="384284"/>
          </a:xfrm>
          <a:custGeom>
            <a:avLst/>
            <a:gdLst>
              <a:gd name="connsiteX0" fmla="*/ 2601 w 1200187"/>
              <a:gd name="connsiteY0" fmla="*/ 38445 h 384284"/>
              <a:gd name="connsiteX1" fmla="*/ 101026 w 1200187"/>
              <a:gd name="connsiteY1" fmla="*/ 38445 h 384284"/>
              <a:gd name="connsiteX2" fmla="*/ 485201 w 1200187"/>
              <a:gd name="connsiteY2" fmla="*/ 67020 h 384284"/>
              <a:gd name="connsiteX3" fmla="*/ 1161476 w 1200187"/>
              <a:gd name="connsiteY3" fmla="*/ 371820 h 384284"/>
              <a:gd name="connsiteX4" fmla="*/ 1063051 w 1200187"/>
              <a:gd name="connsiteY4" fmla="*/ 301970 h 384284"/>
              <a:gd name="connsiteX5" fmla="*/ 609026 w 1200187"/>
              <a:gd name="connsiteY5" fmla="*/ 86070 h 384284"/>
              <a:gd name="connsiteX6" fmla="*/ 174051 w 1200187"/>
              <a:gd name="connsiteY6" fmla="*/ 345 h 384284"/>
              <a:gd name="connsiteX7" fmla="*/ 2601 w 1200187"/>
              <a:gd name="connsiteY7" fmla="*/ 38445 h 384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0187" h="384284">
                <a:moveTo>
                  <a:pt x="2601" y="38445"/>
                </a:moveTo>
                <a:cubicBezTo>
                  <a:pt x="-9570" y="44795"/>
                  <a:pt x="20593" y="33683"/>
                  <a:pt x="101026" y="38445"/>
                </a:cubicBezTo>
                <a:cubicBezTo>
                  <a:pt x="181459" y="43207"/>
                  <a:pt x="308459" y="11457"/>
                  <a:pt x="485201" y="67020"/>
                </a:cubicBezTo>
                <a:cubicBezTo>
                  <a:pt x="661943" y="122583"/>
                  <a:pt x="1065168" y="332662"/>
                  <a:pt x="1161476" y="371820"/>
                </a:cubicBezTo>
                <a:cubicBezTo>
                  <a:pt x="1257784" y="410978"/>
                  <a:pt x="1155126" y="349595"/>
                  <a:pt x="1063051" y="301970"/>
                </a:cubicBezTo>
                <a:cubicBezTo>
                  <a:pt x="970976" y="254345"/>
                  <a:pt x="757193" y="136341"/>
                  <a:pt x="609026" y="86070"/>
                </a:cubicBezTo>
                <a:cubicBezTo>
                  <a:pt x="460859" y="35799"/>
                  <a:pt x="269830" y="4578"/>
                  <a:pt x="174051" y="345"/>
                </a:cubicBezTo>
                <a:cubicBezTo>
                  <a:pt x="78272" y="-3888"/>
                  <a:pt x="14772" y="32095"/>
                  <a:pt x="2601" y="38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540507E9-CBDA-4AD2-81F2-BD753DF8CD80}"/>
              </a:ext>
            </a:extLst>
          </p:cNvPr>
          <p:cNvSpPr/>
          <p:nvPr/>
        </p:nvSpPr>
        <p:spPr>
          <a:xfrm>
            <a:off x="7491386" y="7826218"/>
            <a:ext cx="539109" cy="771860"/>
          </a:xfrm>
          <a:custGeom>
            <a:avLst/>
            <a:gdLst>
              <a:gd name="connsiteX0" fmla="*/ 30189 w 539109"/>
              <a:gd name="connsiteY0" fmla="*/ 31907 h 771860"/>
              <a:gd name="connsiteX1" fmla="*/ 65114 w 539109"/>
              <a:gd name="connsiteY1" fmla="*/ 92232 h 771860"/>
              <a:gd name="connsiteX2" fmla="*/ 515964 w 539109"/>
              <a:gd name="connsiteY2" fmla="*/ 749457 h 771860"/>
              <a:gd name="connsiteX3" fmla="*/ 458814 w 539109"/>
              <a:gd name="connsiteY3" fmla="*/ 593882 h 771860"/>
              <a:gd name="connsiteX4" fmla="*/ 328639 w 539109"/>
              <a:gd name="connsiteY4" fmla="*/ 349407 h 771860"/>
              <a:gd name="connsiteX5" fmla="*/ 30189 w 539109"/>
              <a:gd name="connsiteY5" fmla="*/ 31907 h 77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109" h="771860">
                <a:moveTo>
                  <a:pt x="30189" y="31907"/>
                </a:moveTo>
                <a:cubicBezTo>
                  <a:pt x="-13732" y="-10955"/>
                  <a:pt x="-15849" y="-27360"/>
                  <a:pt x="65114" y="92232"/>
                </a:cubicBezTo>
                <a:cubicBezTo>
                  <a:pt x="146077" y="211824"/>
                  <a:pt x="450347" y="665849"/>
                  <a:pt x="515964" y="749457"/>
                </a:cubicBezTo>
                <a:cubicBezTo>
                  <a:pt x="581581" y="833065"/>
                  <a:pt x="490035" y="660557"/>
                  <a:pt x="458814" y="593882"/>
                </a:cubicBezTo>
                <a:cubicBezTo>
                  <a:pt x="427593" y="527207"/>
                  <a:pt x="395843" y="442011"/>
                  <a:pt x="328639" y="349407"/>
                </a:cubicBezTo>
                <a:cubicBezTo>
                  <a:pt x="261435" y="256803"/>
                  <a:pt x="74110" y="74769"/>
                  <a:pt x="30189" y="31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E9422513-91FC-4E4F-A992-250E1CEF3ADF}"/>
              </a:ext>
            </a:extLst>
          </p:cNvPr>
          <p:cNvSpPr/>
          <p:nvPr/>
        </p:nvSpPr>
        <p:spPr>
          <a:xfrm>
            <a:off x="8046495" y="8631110"/>
            <a:ext cx="501992" cy="863326"/>
          </a:xfrm>
          <a:custGeom>
            <a:avLst/>
            <a:gdLst>
              <a:gd name="connsiteX0" fmla="*/ 5305 w 501992"/>
              <a:gd name="connsiteY0" fmla="*/ 4890 h 863326"/>
              <a:gd name="connsiteX1" fmla="*/ 472030 w 501992"/>
              <a:gd name="connsiteY1" fmla="*/ 817690 h 863326"/>
              <a:gd name="connsiteX2" fmla="*/ 430755 w 501992"/>
              <a:gd name="connsiteY2" fmla="*/ 731965 h 863326"/>
              <a:gd name="connsiteX3" fmla="*/ 230730 w 501992"/>
              <a:gd name="connsiteY3" fmla="*/ 490665 h 863326"/>
              <a:gd name="connsiteX4" fmla="*/ 5305 w 501992"/>
              <a:gd name="connsiteY4" fmla="*/ 4890 h 86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1992" h="863326">
                <a:moveTo>
                  <a:pt x="5305" y="4890"/>
                </a:moveTo>
                <a:cubicBezTo>
                  <a:pt x="45522" y="59394"/>
                  <a:pt x="401122" y="696511"/>
                  <a:pt x="472030" y="817690"/>
                </a:cubicBezTo>
                <a:cubicBezTo>
                  <a:pt x="542938" y="938869"/>
                  <a:pt x="470972" y="786469"/>
                  <a:pt x="430755" y="731965"/>
                </a:cubicBezTo>
                <a:cubicBezTo>
                  <a:pt x="390538" y="677461"/>
                  <a:pt x="296876" y="614490"/>
                  <a:pt x="230730" y="490665"/>
                </a:cubicBezTo>
                <a:cubicBezTo>
                  <a:pt x="164584" y="366840"/>
                  <a:pt x="-34912" y="-49614"/>
                  <a:pt x="5305" y="4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B01DAFCB-8AB7-4F49-AFA4-5DBC68B0E725}"/>
              </a:ext>
            </a:extLst>
          </p:cNvPr>
          <p:cNvSpPr/>
          <p:nvPr/>
        </p:nvSpPr>
        <p:spPr>
          <a:xfrm>
            <a:off x="8553333" y="9531012"/>
            <a:ext cx="319779" cy="531782"/>
          </a:xfrm>
          <a:custGeom>
            <a:avLst/>
            <a:gdLst>
              <a:gd name="connsiteX0" fmla="*/ 117 w 319779"/>
              <a:gd name="connsiteY0" fmla="*/ 6688 h 531782"/>
              <a:gd name="connsiteX1" fmla="*/ 95367 w 319779"/>
              <a:gd name="connsiteY1" fmla="*/ 89238 h 531782"/>
              <a:gd name="connsiteX2" fmla="*/ 314442 w 319779"/>
              <a:gd name="connsiteY2" fmla="*/ 517863 h 531782"/>
              <a:gd name="connsiteX3" fmla="*/ 257292 w 319779"/>
              <a:gd name="connsiteY3" fmla="*/ 435313 h 531782"/>
              <a:gd name="connsiteX4" fmla="*/ 79492 w 319779"/>
              <a:gd name="connsiteY4" fmla="*/ 197188 h 531782"/>
              <a:gd name="connsiteX5" fmla="*/ 117 w 319779"/>
              <a:gd name="connsiteY5" fmla="*/ 6688 h 53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779" h="531782">
                <a:moveTo>
                  <a:pt x="117" y="6688"/>
                </a:moveTo>
                <a:cubicBezTo>
                  <a:pt x="2763" y="-11304"/>
                  <a:pt x="42980" y="4042"/>
                  <a:pt x="95367" y="89238"/>
                </a:cubicBezTo>
                <a:cubicBezTo>
                  <a:pt x="147754" y="174434"/>
                  <a:pt x="287455" y="460184"/>
                  <a:pt x="314442" y="517863"/>
                </a:cubicBezTo>
                <a:cubicBezTo>
                  <a:pt x="341429" y="575542"/>
                  <a:pt x="257292" y="435313"/>
                  <a:pt x="257292" y="435313"/>
                </a:cubicBezTo>
                <a:cubicBezTo>
                  <a:pt x="218134" y="381867"/>
                  <a:pt x="119179" y="267038"/>
                  <a:pt x="79492" y="197188"/>
                </a:cubicBezTo>
                <a:cubicBezTo>
                  <a:pt x="39805" y="127338"/>
                  <a:pt x="-2529" y="24680"/>
                  <a:pt x="117" y="6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97284A9F-13BE-4135-94AC-1C9CD7B8790E}"/>
              </a:ext>
            </a:extLst>
          </p:cNvPr>
          <p:cNvSpPr/>
          <p:nvPr/>
        </p:nvSpPr>
        <p:spPr>
          <a:xfrm>
            <a:off x="5735650" y="7512120"/>
            <a:ext cx="219142" cy="1311555"/>
          </a:xfrm>
          <a:custGeom>
            <a:avLst/>
            <a:gdLst>
              <a:gd name="connsiteX0" fmla="*/ 148683 w 219142"/>
              <a:gd name="connsiteY0" fmla="*/ 44380 h 1311555"/>
              <a:gd name="connsiteX1" fmla="*/ 169850 w 219142"/>
              <a:gd name="connsiteY1" fmla="*/ 112113 h 1311555"/>
              <a:gd name="connsiteX2" fmla="*/ 212183 w 219142"/>
              <a:gd name="connsiteY2" fmla="*/ 607413 h 1311555"/>
              <a:gd name="connsiteX3" fmla="*/ 8983 w 219142"/>
              <a:gd name="connsiteY3" fmla="*/ 1280513 h 1311555"/>
              <a:gd name="connsiteX4" fmla="*/ 47083 w 219142"/>
              <a:gd name="connsiteY4" fmla="*/ 1145047 h 1311555"/>
              <a:gd name="connsiteX5" fmla="*/ 148683 w 219142"/>
              <a:gd name="connsiteY5" fmla="*/ 666680 h 1311555"/>
              <a:gd name="connsiteX6" fmla="*/ 148683 w 219142"/>
              <a:gd name="connsiteY6" fmla="*/ 44380 h 131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142" h="1311555">
                <a:moveTo>
                  <a:pt x="148683" y="44380"/>
                </a:moveTo>
                <a:cubicBezTo>
                  <a:pt x="152211" y="-48048"/>
                  <a:pt x="159267" y="18274"/>
                  <a:pt x="169850" y="112113"/>
                </a:cubicBezTo>
                <a:cubicBezTo>
                  <a:pt x="180433" y="205952"/>
                  <a:pt x="238994" y="412680"/>
                  <a:pt x="212183" y="607413"/>
                </a:cubicBezTo>
                <a:cubicBezTo>
                  <a:pt x="185372" y="802146"/>
                  <a:pt x="36500" y="1190907"/>
                  <a:pt x="8983" y="1280513"/>
                </a:cubicBezTo>
                <a:cubicBezTo>
                  <a:pt x="-18534" y="1370119"/>
                  <a:pt x="23800" y="1247352"/>
                  <a:pt x="47083" y="1145047"/>
                </a:cubicBezTo>
                <a:cubicBezTo>
                  <a:pt x="70366" y="1042742"/>
                  <a:pt x="131750" y="849419"/>
                  <a:pt x="148683" y="666680"/>
                </a:cubicBezTo>
                <a:cubicBezTo>
                  <a:pt x="165616" y="483941"/>
                  <a:pt x="145155" y="136808"/>
                  <a:pt x="148683" y="44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927350DC-B67E-4BB8-B5A1-7EEF410A7CA6}"/>
              </a:ext>
            </a:extLst>
          </p:cNvPr>
          <p:cNvSpPr/>
          <p:nvPr/>
        </p:nvSpPr>
        <p:spPr>
          <a:xfrm>
            <a:off x="4605055" y="8770629"/>
            <a:ext cx="1124202" cy="508982"/>
          </a:xfrm>
          <a:custGeom>
            <a:avLst/>
            <a:gdLst>
              <a:gd name="connsiteX0" fmla="*/ 812 w 1124202"/>
              <a:gd name="connsiteY0" fmla="*/ 508838 h 508982"/>
              <a:gd name="connsiteX1" fmla="*/ 585012 w 1124202"/>
              <a:gd name="connsiteY1" fmla="*/ 419938 h 508982"/>
              <a:gd name="connsiteX2" fmla="*/ 741645 w 1124202"/>
              <a:gd name="connsiteY2" fmla="*/ 326804 h 508982"/>
              <a:gd name="connsiteX3" fmla="*/ 1118412 w 1124202"/>
              <a:gd name="connsiteY3" fmla="*/ 838 h 508982"/>
              <a:gd name="connsiteX4" fmla="*/ 953312 w 1124202"/>
              <a:gd name="connsiteY4" fmla="*/ 237904 h 508982"/>
              <a:gd name="connsiteX5" fmla="*/ 724712 w 1124202"/>
              <a:gd name="connsiteY5" fmla="*/ 398771 h 508982"/>
              <a:gd name="connsiteX6" fmla="*/ 812 w 1124202"/>
              <a:gd name="connsiteY6" fmla="*/ 508838 h 5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4202" h="508982">
                <a:moveTo>
                  <a:pt x="812" y="508838"/>
                </a:moveTo>
                <a:cubicBezTo>
                  <a:pt x="-22471" y="512366"/>
                  <a:pt x="461540" y="450277"/>
                  <a:pt x="585012" y="419938"/>
                </a:cubicBezTo>
                <a:cubicBezTo>
                  <a:pt x="708484" y="389599"/>
                  <a:pt x="652745" y="396654"/>
                  <a:pt x="741645" y="326804"/>
                </a:cubicBezTo>
                <a:cubicBezTo>
                  <a:pt x="830545" y="256954"/>
                  <a:pt x="1083134" y="15655"/>
                  <a:pt x="1118412" y="838"/>
                </a:cubicBezTo>
                <a:cubicBezTo>
                  <a:pt x="1153690" y="-13979"/>
                  <a:pt x="1018929" y="171582"/>
                  <a:pt x="953312" y="237904"/>
                </a:cubicBezTo>
                <a:cubicBezTo>
                  <a:pt x="887695" y="304226"/>
                  <a:pt x="886990" y="346560"/>
                  <a:pt x="724712" y="398771"/>
                </a:cubicBezTo>
                <a:cubicBezTo>
                  <a:pt x="562434" y="450982"/>
                  <a:pt x="24095" y="505310"/>
                  <a:pt x="812" y="5088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6F13236C-3FE8-440D-839B-9B234862AC9A}"/>
              </a:ext>
            </a:extLst>
          </p:cNvPr>
          <p:cNvSpPr/>
          <p:nvPr/>
        </p:nvSpPr>
        <p:spPr>
          <a:xfrm>
            <a:off x="2928644" y="7670762"/>
            <a:ext cx="346217" cy="808482"/>
          </a:xfrm>
          <a:custGeom>
            <a:avLst/>
            <a:gdLst>
              <a:gd name="connsiteX0" fmla="*/ 823 w 346217"/>
              <a:gd name="connsiteY0" fmla="*/ 4271 h 808482"/>
              <a:gd name="connsiteX1" fmla="*/ 55856 w 346217"/>
              <a:gd name="connsiteY1" fmla="*/ 283671 h 808482"/>
              <a:gd name="connsiteX2" fmla="*/ 339489 w 346217"/>
              <a:gd name="connsiteY2" fmla="*/ 791671 h 808482"/>
              <a:gd name="connsiteX3" fmla="*/ 242123 w 346217"/>
              <a:gd name="connsiteY3" fmla="*/ 668905 h 808482"/>
              <a:gd name="connsiteX4" fmla="*/ 72789 w 346217"/>
              <a:gd name="connsiteY4" fmla="*/ 491105 h 808482"/>
              <a:gd name="connsiteX5" fmla="*/ 823 w 346217"/>
              <a:gd name="connsiteY5" fmla="*/ 4271 h 808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217" h="808482">
                <a:moveTo>
                  <a:pt x="823" y="4271"/>
                </a:moveTo>
                <a:cubicBezTo>
                  <a:pt x="-1999" y="-30301"/>
                  <a:pt x="-588" y="152438"/>
                  <a:pt x="55856" y="283671"/>
                </a:cubicBezTo>
                <a:cubicBezTo>
                  <a:pt x="112300" y="414904"/>
                  <a:pt x="308445" y="727465"/>
                  <a:pt x="339489" y="791671"/>
                </a:cubicBezTo>
                <a:cubicBezTo>
                  <a:pt x="370533" y="855877"/>
                  <a:pt x="286573" y="718999"/>
                  <a:pt x="242123" y="668905"/>
                </a:cubicBezTo>
                <a:cubicBezTo>
                  <a:pt x="197673" y="618811"/>
                  <a:pt x="117945" y="595527"/>
                  <a:pt x="72789" y="491105"/>
                </a:cubicBezTo>
                <a:cubicBezTo>
                  <a:pt x="27633" y="386683"/>
                  <a:pt x="3645" y="38843"/>
                  <a:pt x="823" y="4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D5D82C31-8EA9-4B0E-9BE9-58605CCA5D63}"/>
              </a:ext>
            </a:extLst>
          </p:cNvPr>
          <p:cNvSpPr/>
          <p:nvPr/>
        </p:nvSpPr>
        <p:spPr>
          <a:xfrm>
            <a:off x="3186742" y="7637837"/>
            <a:ext cx="590573" cy="986339"/>
          </a:xfrm>
          <a:custGeom>
            <a:avLst/>
            <a:gdLst>
              <a:gd name="connsiteX0" fmla="*/ 30591 w 590573"/>
              <a:gd name="connsiteY0" fmla="*/ 71063 h 986339"/>
              <a:gd name="connsiteX1" fmla="*/ 30591 w 590573"/>
              <a:gd name="connsiteY1" fmla="*/ 147263 h 986339"/>
              <a:gd name="connsiteX2" fmla="*/ 174525 w 590573"/>
              <a:gd name="connsiteY2" fmla="*/ 549430 h 986339"/>
              <a:gd name="connsiteX3" fmla="*/ 580925 w 590573"/>
              <a:gd name="connsiteY3" fmla="*/ 972763 h 986339"/>
              <a:gd name="connsiteX4" fmla="*/ 441225 w 590573"/>
              <a:gd name="connsiteY4" fmla="*/ 845763 h 986339"/>
              <a:gd name="connsiteX5" fmla="*/ 195691 w 590573"/>
              <a:gd name="connsiteY5" fmla="*/ 485930 h 986339"/>
              <a:gd name="connsiteX6" fmla="*/ 9425 w 590573"/>
              <a:gd name="connsiteY6" fmla="*/ 24496 h 986339"/>
              <a:gd name="connsiteX7" fmla="*/ 30591 w 590573"/>
              <a:gd name="connsiteY7" fmla="*/ 71063 h 986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0573" h="986339">
                <a:moveTo>
                  <a:pt x="30591" y="71063"/>
                </a:moveTo>
                <a:cubicBezTo>
                  <a:pt x="34119" y="91524"/>
                  <a:pt x="6602" y="67535"/>
                  <a:pt x="30591" y="147263"/>
                </a:cubicBezTo>
                <a:cubicBezTo>
                  <a:pt x="54580" y="226991"/>
                  <a:pt x="82803" y="411847"/>
                  <a:pt x="174525" y="549430"/>
                </a:cubicBezTo>
                <a:cubicBezTo>
                  <a:pt x="266247" y="687013"/>
                  <a:pt x="536475" y="923374"/>
                  <a:pt x="580925" y="972763"/>
                </a:cubicBezTo>
                <a:cubicBezTo>
                  <a:pt x="625375" y="1022152"/>
                  <a:pt x="505431" y="926902"/>
                  <a:pt x="441225" y="845763"/>
                </a:cubicBezTo>
                <a:cubicBezTo>
                  <a:pt x="377019" y="764624"/>
                  <a:pt x="267658" y="622808"/>
                  <a:pt x="195691" y="485930"/>
                </a:cubicBezTo>
                <a:cubicBezTo>
                  <a:pt x="123724" y="349052"/>
                  <a:pt x="38353" y="92935"/>
                  <a:pt x="9425" y="24496"/>
                </a:cubicBezTo>
                <a:cubicBezTo>
                  <a:pt x="-19503" y="-43943"/>
                  <a:pt x="27063" y="50602"/>
                  <a:pt x="30591" y="710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92E95A2D-0AD9-4A30-A5A1-790D39D293A7}"/>
              </a:ext>
            </a:extLst>
          </p:cNvPr>
          <p:cNvSpPr/>
          <p:nvPr/>
        </p:nvSpPr>
        <p:spPr>
          <a:xfrm>
            <a:off x="3822798" y="8675924"/>
            <a:ext cx="1136737" cy="302909"/>
          </a:xfrm>
          <a:custGeom>
            <a:avLst/>
            <a:gdLst>
              <a:gd name="connsiteX0" fmla="*/ 8369 w 1136737"/>
              <a:gd name="connsiteY0" fmla="*/ 23576 h 302909"/>
              <a:gd name="connsiteX1" fmla="*/ 419002 w 1136737"/>
              <a:gd name="connsiteY1" fmla="*/ 214076 h 302909"/>
              <a:gd name="connsiteX2" fmla="*/ 1130202 w 1136737"/>
              <a:gd name="connsiteY2" fmla="*/ 286043 h 302909"/>
              <a:gd name="connsiteX3" fmla="*/ 791535 w 1136737"/>
              <a:gd name="connsiteY3" fmla="*/ 290276 h 302909"/>
              <a:gd name="connsiteX4" fmla="*/ 512135 w 1136737"/>
              <a:gd name="connsiteY4" fmla="*/ 281809 h 302909"/>
              <a:gd name="connsiteX5" fmla="*/ 173469 w 1136737"/>
              <a:gd name="connsiteY5" fmla="*/ 36276 h 302909"/>
              <a:gd name="connsiteX6" fmla="*/ 8369 w 1136737"/>
              <a:gd name="connsiteY6" fmla="*/ 23576 h 30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6737" h="302909">
                <a:moveTo>
                  <a:pt x="8369" y="23576"/>
                </a:moveTo>
                <a:cubicBezTo>
                  <a:pt x="49291" y="53209"/>
                  <a:pt x="232030" y="170332"/>
                  <a:pt x="419002" y="214076"/>
                </a:cubicBezTo>
                <a:cubicBezTo>
                  <a:pt x="605974" y="257821"/>
                  <a:pt x="1068113" y="273343"/>
                  <a:pt x="1130202" y="286043"/>
                </a:cubicBezTo>
                <a:cubicBezTo>
                  <a:pt x="1192291" y="298743"/>
                  <a:pt x="791535" y="290276"/>
                  <a:pt x="791535" y="290276"/>
                </a:cubicBezTo>
                <a:cubicBezTo>
                  <a:pt x="688524" y="289570"/>
                  <a:pt x="615146" y="324142"/>
                  <a:pt x="512135" y="281809"/>
                </a:cubicBezTo>
                <a:cubicBezTo>
                  <a:pt x="409124" y="239476"/>
                  <a:pt x="261663" y="86370"/>
                  <a:pt x="173469" y="36276"/>
                </a:cubicBezTo>
                <a:cubicBezTo>
                  <a:pt x="85275" y="-13818"/>
                  <a:pt x="-32553" y="-6057"/>
                  <a:pt x="8369" y="23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C1150FEA-8795-4807-B246-73043E20B945}"/>
              </a:ext>
            </a:extLst>
          </p:cNvPr>
          <p:cNvSpPr/>
          <p:nvPr/>
        </p:nvSpPr>
        <p:spPr>
          <a:xfrm>
            <a:off x="5050606" y="7868561"/>
            <a:ext cx="675408" cy="1042174"/>
          </a:xfrm>
          <a:custGeom>
            <a:avLst/>
            <a:gdLst>
              <a:gd name="connsiteX0" fmla="*/ 655927 w 675408"/>
              <a:gd name="connsiteY0" fmla="*/ 39306 h 1042174"/>
              <a:gd name="connsiteX1" fmla="*/ 668627 w 675408"/>
              <a:gd name="connsiteY1" fmla="*/ 111272 h 1042174"/>
              <a:gd name="connsiteX2" fmla="*/ 579727 w 675408"/>
              <a:gd name="connsiteY2" fmla="*/ 466872 h 1042174"/>
              <a:gd name="connsiteX3" fmla="*/ 342661 w 675408"/>
              <a:gd name="connsiteY3" fmla="*/ 835172 h 1042174"/>
              <a:gd name="connsiteX4" fmla="*/ 3994 w 675408"/>
              <a:gd name="connsiteY4" fmla="*/ 1038372 h 1042174"/>
              <a:gd name="connsiteX5" fmla="*/ 181794 w 675408"/>
              <a:gd name="connsiteY5" fmla="*/ 945239 h 1042174"/>
              <a:gd name="connsiteX6" fmla="*/ 550094 w 675408"/>
              <a:gd name="connsiteY6" fmla="*/ 674306 h 1042174"/>
              <a:gd name="connsiteX7" fmla="*/ 655927 w 675408"/>
              <a:gd name="connsiteY7" fmla="*/ 39306 h 1042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5408" h="1042174">
                <a:moveTo>
                  <a:pt x="655927" y="39306"/>
                </a:moveTo>
                <a:cubicBezTo>
                  <a:pt x="675682" y="-54533"/>
                  <a:pt x="681327" y="40011"/>
                  <a:pt x="668627" y="111272"/>
                </a:cubicBezTo>
                <a:cubicBezTo>
                  <a:pt x="655927" y="182533"/>
                  <a:pt x="634055" y="346222"/>
                  <a:pt x="579727" y="466872"/>
                </a:cubicBezTo>
                <a:cubicBezTo>
                  <a:pt x="525399" y="587522"/>
                  <a:pt x="438616" y="739922"/>
                  <a:pt x="342661" y="835172"/>
                </a:cubicBezTo>
                <a:cubicBezTo>
                  <a:pt x="246706" y="930422"/>
                  <a:pt x="30805" y="1020028"/>
                  <a:pt x="3994" y="1038372"/>
                </a:cubicBezTo>
                <a:cubicBezTo>
                  <a:pt x="-22817" y="1056717"/>
                  <a:pt x="90778" y="1005917"/>
                  <a:pt x="181794" y="945239"/>
                </a:cubicBezTo>
                <a:cubicBezTo>
                  <a:pt x="272810" y="884561"/>
                  <a:pt x="469661" y="825295"/>
                  <a:pt x="550094" y="674306"/>
                </a:cubicBezTo>
                <a:cubicBezTo>
                  <a:pt x="630527" y="523317"/>
                  <a:pt x="636172" y="133145"/>
                  <a:pt x="655927" y="39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1E7FAA3E-E144-440D-862E-98695BD4A138}"/>
              </a:ext>
            </a:extLst>
          </p:cNvPr>
          <p:cNvSpPr/>
          <p:nvPr/>
        </p:nvSpPr>
        <p:spPr>
          <a:xfrm>
            <a:off x="3687426" y="8999819"/>
            <a:ext cx="1220112" cy="270740"/>
          </a:xfrm>
          <a:custGeom>
            <a:avLst/>
            <a:gdLst>
              <a:gd name="connsiteX0" fmla="*/ 20974 w 1220112"/>
              <a:gd name="connsiteY0" fmla="*/ 248 h 270740"/>
              <a:gd name="connsiteX1" fmla="*/ 122574 w 1220112"/>
              <a:gd name="connsiteY1" fmla="*/ 46814 h 270740"/>
              <a:gd name="connsiteX2" fmla="*/ 545907 w 1220112"/>
              <a:gd name="connsiteY2" fmla="*/ 190748 h 270740"/>
              <a:gd name="connsiteX3" fmla="*/ 1210541 w 1220112"/>
              <a:gd name="connsiteY3" fmla="*/ 233081 h 270740"/>
              <a:gd name="connsiteX4" fmla="*/ 914207 w 1220112"/>
              <a:gd name="connsiteY4" fmla="*/ 254248 h 270740"/>
              <a:gd name="connsiteX5" fmla="*/ 562841 w 1220112"/>
              <a:gd name="connsiteY5" fmla="*/ 254248 h 270740"/>
              <a:gd name="connsiteX6" fmla="*/ 59074 w 1220112"/>
              <a:gd name="connsiteY6" fmla="*/ 42581 h 270740"/>
              <a:gd name="connsiteX7" fmla="*/ 20974 w 1220112"/>
              <a:gd name="connsiteY7" fmla="*/ 248 h 27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0112" h="270740">
                <a:moveTo>
                  <a:pt x="20974" y="248"/>
                </a:moveTo>
                <a:cubicBezTo>
                  <a:pt x="31557" y="953"/>
                  <a:pt x="35085" y="15064"/>
                  <a:pt x="122574" y="46814"/>
                </a:cubicBezTo>
                <a:cubicBezTo>
                  <a:pt x="210063" y="78564"/>
                  <a:pt x="364579" y="159704"/>
                  <a:pt x="545907" y="190748"/>
                </a:cubicBezTo>
                <a:cubicBezTo>
                  <a:pt x="727235" y="221792"/>
                  <a:pt x="1149158" y="222498"/>
                  <a:pt x="1210541" y="233081"/>
                </a:cubicBezTo>
                <a:cubicBezTo>
                  <a:pt x="1271924" y="243664"/>
                  <a:pt x="1022157" y="250720"/>
                  <a:pt x="914207" y="254248"/>
                </a:cubicBezTo>
                <a:cubicBezTo>
                  <a:pt x="806257" y="257776"/>
                  <a:pt x="705363" y="289526"/>
                  <a:pt x="562841" y="254248"/>
                </a:cubicBezTo>
                <a:cubicBezTo>
                  <a:pt x="420319" y="218970"/>
                  <a:pt x="155030" y="87737"/>
                  <a:pt x="59074" y="42581"/>
                </a:cubicBezTo>
                <a:cubicBezTo>
                  <a:pt x="-36882" y="-2575"/>
                  <a:pt x="10391" y="-457"/>
                  <a:pt x="20974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253F205D-618D-4361-B31B-07BC6967267B}"/>
              </a:ext>
            </a:extLst>
          </p:cNvPr>
          <p:cNvSpPr/>
          <p:nvPr/>
        </p:nvSpPr>
        <p:spPr>
          <a:xfrm>
            <a:off x="3411721" y="8969947"/>
            <a:ext cx="1049261" cy="425253"/>
          </a:xfrm>
          <a:custGeom>
            <a:avLst/>
            <a:gdLst>
              <a:gd name="connsiteX0" fmla="*/ 346 w 1049261"/>
              <a:gd name="connsiteY0" fmla="*/ 486 h 425253"/>
              <a:gd name="connsiteX1" fmla="*/ 410979 w 1049261"/>
              <a:gd name="connsiteY1" fmla="*/ 246020 h 425253"/>
              <a:gd name="connsiteX2" fmla="*/ 1041746 w 1049261"/>
              <a:gd name="connsiteY2" fmla="*/ 423820 h 425253"/>
              <a:gd name="connsiteX3" fmla="*/ 732712 w 1049261"/>
              <a:gd name="connsiteY3" fmla="*/ 322220 h 425253"/>
              <a:gd name="connsiteX4" fmla="*/ 347479 w 1049261"/>
              <a:gd name="connsiteY4" fmla="*/ 186753 h 425253"/>
              <a:gd name="connsiteX5" fmla="*/ 346 w 1049261"/>
              <a:gd name="connsiteY5" fmla="*/ 486 h 425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9261" h="425253">
                <a:moveTo>
                  <a:pt x="346" y="486"/>
                </a:moveTo>
                <a:cubicBezTo>
                  <a:pt x="10929" y="10364"/>
                  <a:pt x="237412" y="175464"/>
                  <a:pt x="410979" y="246020"/>
                </a:cubicBezTo>
                <a:cubicBezTo>
                  <a:pt x="584546" y="316576"/>
                  <a:pt x="988124" y="411120"/>
                  <a:pt x="1041746" y="423820"/>
                </a:cubicBezTo>
                <a:cubicBezTo>
                  <a:pt x="1095368" y="436520"/>
                  <a:pt x="848423" y="361731"/>
                  <a:pt x="732712" y="322220"/>
                </a:cubicBezTo>
                <a:cubicBezTo>
                  <a:pt x="617001" y="282709"/>
                  <a:pt x="470951" y="239670"/>
                  <a:pt x="347479" y="186753"/>
                </a:cubicBezTo>
                <a:cubicBezTo>
                  <a:pt x="224007" y="133836"/>
                  <a:pt x="-10237" y="-9392"/>
                  <a:pt x="346" y="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CF6F4EFD-E3DB-43F8-890B-3F35FEB687C7}"/>
              </a:ext>
            </a:extLst>
          </p:cNvPr>
          <p:cNvSpPr/>
          <p:nvPr/>
        </p:nvSpPr>
        <p:spPr>
          <a:xfrm>
            <a:off x="1237197" y="8400778"/>
            <a:ext cx="712714" cy="975652"/>
          </a:xfrm>
          <a:custGeom>
            <a:avLst/>
            <a:gdLst>
              <a:gd name="connsiteX0" fmla="*/ 17563 w 712714"/>
              <a:gd name="connsiteY0" fmla="*/ 1542 h 975652"/>
              <a:gd name="connsiteX1" fmla="*/ 103923 w 712714"/>
              <a:gd name="connsiteY1" fmla="*/ 103142 h 975652"/>
              <a:gd name="connsiteX2" fmla="*/ 378243 w 712714"/>
              <a:gd name="connsiteY2" fmla="*/ 275862 h 975652"/>
              <a:gd name="connsiteX3" fmla="*/ 708443 w 712714"/>
              <a:gd name="connsiteY3" fmla="*/ 966742 h 975652"/>
              <a:gd name="connsiteX4" fmla="*/ 561123 w 712714"/>
              <a:gd name="connsiteY4" fmla="*/ 641622 h 975652"/>
              <a:gd name="connsiteX5" fmla="*/ 490003 w 712714"/>
              <a:gd name="connsiteY5" fmla="*/ 255542 h 975652"/>
              <a:gd name="connsiteX6" fmla="*/ 423963 w 712714"/>
              <a:gd name="connsiteY6" fmla="*/ 179342 h 975652"/>
              <a:gd name="connsiteX7" fmla="*/ 17563 w 712714"/>
              <a:gd name="connsiteY7" fmla="*/ 1542 h 97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2714" h="975652">
                <a:moveTo>
                  <a:pt x="17563" y="1542"/>
                </a:moveTo>
                <a:cubicBezTo>
                  <a:pt x="-35777" y="-11158"/>
                  <a:pt x="43810" y="57422"/>
                  <a:pt x="103923" y="103142"/>
                </a:cubicBezTo>
                <a:cubicBezTo>
                  <a:pt x="164036" y="148862"/>
                  <a:pt x="277490" y="131929"/>
                  <a:pt x="378243" y="275862"/>
                </a:cubicBezTo>
                <a:cubicBezTo>
                  <a:pt x="478996" y="419795"/>
                  <a:pt x="677963" y="905782"/>
                  <a:pt x="708443" y="966742"/>
                </a:cubicBezTo>
                <a:cubicBezTo>
                  <a:pt x="738923" y="1027702"/>
                  <a:pt x="597530" y="760155"/>
                  <a:pt x="561123" y="641622"/>
                </a:cubicBezTo>
                <a:cubicBezTo>
                  <a:pt x="524716" y="523089"/>
                  <a:pt x="512863" y="332589"/>
                  <a:pt x="490003" y="255542"/>
                </a:cubicBezTo>
                <a:cubicBezTo>
                  <a:pt x="467143" y="178495"/>
                  <a:pt x="505243" y="217442"/>
                  <a:pt x="423963" y="179342"/>
                </a:cubicBezTo>
                <a:cubicBezTo>
                  <a:pt x="342683" y="141242"/>
                  <a:pt x="70903" y="14242"/>
                  <a:pt x="17563" y="1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78E4545B-A1CC-4AE7-B84F-B0D0CE570851}"/>
              </a:ext>
            </a:extLst>
          </p:cNvPr>
          <p:cNvSpPr/>
          <p:nvPr/>
        </p:nvSpPr>
        <p:spPr>
          <a:xfrm>
            <a:off x="1304300" y="8634270"/>
            <a:ext cx="457845" cy="1037886"/>
          </a:xfrm>
          <a:custGeom>
            <a:avLst/>
            <a:gdLst>
              <a:gd name="connsiteX0" fmla="*/ 1260 w 457845"/>
              <a:gd name="connsiteY0" fmla="*/ 11890 h 1037886"/>
              <a:gd name="connsiteX1" fmla="*/ 21580 w 457845"/>
              <a:gd name="connsiteY1" fmla="*/ 108410 h 1037886"/>
              <a:gd name="connsiteX2" fmla="*/ 184140 w 457845"/>
              <a:gd name="connsiteY2" fmla="*/ 535130 h 1037886"/>
              <a:gd name="connsiteX3" fmla="*/ 453380 w 457845"/>
              <a:gd name="connsiteY3" fmla="*/ 1027890 h 1037886"/>
              <a:gd name="connsiteX4" fmla="*/ 336540 w 457845"/>
              <a:gd name="connsiteY4" fmla="*/ 845010 h 1037886"/>
              <a:gd name="connsiteX5" fmla="*/ 133340 w 457845"/>
              <a:gd name="connsiteY5" fmla="*/ 591010 h 1037886"/>
              <a:gd name="connsiteX6" fmla="*/ 16500 w 457845"/>
              <a:gd name="connsiteY6" fmla="*/ 316690 h 1037886"/>
              <a:gd name="connsiteX7" fmla="*/ 1260 w 457845"/>
              <a:gd name="connsiteY7" fmla="*/ 11890 h 103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845" h="1037886">
                <a:moveTo>
                  <a:pt x="1260" y="11890"/>
                </a:moveTo>
                <a:cubicBezTo>
                  <a:pt x="2107" y="-22823"/>
                  <a:pt x="-8900" y="21203"/>
                  <a:pt x="21580" y="108410"/>
                </a:cubicBezTo>
                <a:cubicBezTo>
                  <a:pt x="52060" y="195617"/>
                  <a:pt x="112173" y="381883"/>
                  <a:pt x="184140" y="535130"/>
                </a:cubicBezTo>
                <a:cubicBezTo>
                  <a:pt x="256107" y="688377"/>
                  <a:pt x="427980" y="976243"/>
                  <a:pt x="453380" y="1027890"/>
                </a:cubicBezTo>
                <a:cubicBezTo>
                  <a:pt x="478780" y="1079537"/>
                  <a:pt x="389880" y="917823"/>
                  <a:pt x="336540" y="845010"/>
                </a:cubicBezTo>
                <a:cubicBezTo>
                  <a:pt x="283200" y="772197"/>
                  <a:pt x="186680" y="679063"/>
                  <a:pt x="133340" y="591010"/>
                </a:cubicBezTo>
                <a:cubicBezTo>
                  <a:pt x="80000" y="502957"/>
                  <a:pt x="37667" y="412363"/>
                  <a:pt x="16500" y="316690"/>
                </a:cubicBezTo>
                <a:cubicBezTo>
                  <a:pt x="-4667" y="221017"/>
                  <a:pt x="413" y="46603"/>
                  <a:pt x="1260" y="11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816A2F9A-7C40-4CE6-BB1F-D3E510F5901F}"/>
              </a:ext>
            </a:extLst>
          </p:cNvPr>
          <p:cNvSpPr/>
          <p:nvPr/>
        </p:nvSpPr>
        <p:spPr>
          <a:xfrm>
            <a:off x="2929947" y="8381982"/>
            <a:ext cx="205730" cy="1457671"/>
          </a:xfrm>
          <a:custGeom>
            <a:avLst/>
            <a:gdLst>
              <a:gd name="connsiteX0" fmla="*/ 1213 w 205730"/>
              <a:gd name="connsiteY0" fmla="*/ 18 h 1457671"/>
              <a:gd name="connsiteX1" fmla="*/ 179013 w 205730"/>
              <a:gd name="connsiteY1" fmla="*/ 350538 h 1457671"/>
              <a:gd name="connsiteX2" fmla="*/ 204413 w 205730"/>
              <a:gd name="connsiteY2" fmla="*/ 1432578 h 1457671"/>
              <a:gd name="connsiteX3" fmla="*/ 173933 w 205730"/>
              <a:gd name="connsiteY3" fmla="*/ 1051578 h 1457671"/>
              <a:gd name="connsiteX4" fmla="*/ 102813 w 205730"/>
              <a:gd name="connsiteY4" fmla="*/ 360698 h 1457671"/>
              <a:gd name="connsiteX5" fmla="*/ 1213 w 205730"/>
              <a:gd name="connsiteY5" fmla="*/ 18 h 145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730" h="1457671">
                <a:moveTo>
                  <a:pt x="1213" y="18"/>
                </a:moveTo>
                <a:cubicBezTo>
                  <a:pt x="13913" y="-1675"/>
                  <a:pt x="145146" y="111778"/>
                  <a:pt x="179013" y="350538"/>
                </a:cubicBezTo>
                <a:cubicBezTo>
                  <a:pt x="212880" y="589298"/>
                  <a:pt x="205260" y="1315738"/>
                  <a:pt x="204413" y="1432578"/>
                </a:cubicBezTo>
                <a:cubicBezTo>
                  <a:pt x="203566" y="1549418"/>
                  <a:pt x="190866" y="1230225"/>
                  <a:pt x="173933" y="1051578"/>
                </a:cubicBezTo>
                <a:cubicBezTo>
                  <a:pt x="157000" y="872931"/>
                  <a:pt x="126520" y="536805"/>
                  <a:pt x="102813" y="360698"/>
                </a:cubicBezTo>
                <a:cubicBezTo>
                  <a:pt x="79106" y="184591"/>
                  <a:pt x="-11487" y="1711"/>
                  <a:pt x="1213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28F49C5B-38F6-47BA-9B82-40B3C87A4DA0}"/>
              </a:ext>
            </a:extLst>
          </p:cNvPr>
          <p:cNvSpPr/>
          <p:nvPr/>
        </p:nvSpPr>
        <p:spPr>
          <a:xfrm>
            <a:off x="2225547" y="8514457"/>
            <a:ext cx="380777" cy="1391634"/>
          </a:xfrm>
          <a:custGeom>
            <a:avLst/>
            <a:gdLst>
              <a:gd name="connsiteX0" fmla="*/ 9653 w 380777"/>
              <a:gd name="connsiteY0" fmla="*/ 45343 h 1391634"/>
              <a:gd name="connsiteX1" fmla="*/ 55373 w 380777"/>
              <a:gd name="connsiteY1" fmla="*/ 101223 h 1391634"/>
              <a:gd name="connsiteX2" fmla="*/ 223013 w 380777"/>
              <a:gd name="connsiteY2" fmla="*/ 492383 h 1391634"/>
              <a:gd name="connsiteX3" fmla="*/ 375413 w 380777"/>
              <a:gd name="connsiteY3" fmla="*/ 1361063 h 1391634"/>
              <a:gd name="connsiteX4" fmla="*/ 334773 w 380777"/>
              <a:gd name="connsiteY4" fmla="*/ 1147703 h 1391634"/>
              <a:gd name="connsiteX5" fmla="*/ 223013 w 380777"/>
              <a:gd name="connsiteY5" fmla="*/ 685423 h 1391634"/>
              <a:gd name="connsiteX6" fmla="*/ 9653 w 380777"/>
              <a:gd name="connsiteY6" fmla="*/ 45343 h 1391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777" h="1391634">
                <a:moveTo>
                  <a:pt x="9653" y="45343"/>
                </a:moveTo>
                <a:cubicBezTo>
                  <a:pt x="-18287" y="-52024"/>
                  <a:pt x="19813" y="26716"/>
                  <a:pt x="55373" y="101223"/>
                </a:cubicBezTo>
                <a:cubicBezTo>
                  <a:pt x="90933" y="175730"/>
                  <a:pt x="169673" y="282410"/>
                  <a:pt x="223013" y="492383"/>
                </a:cubicBezTo>
                <a:cubicBezTo>
                  <a:pt x="276353" y="702356"/>
                  <a:pt x="356786" y="1251843"/>
                  <a:pt x="375413" y="1361063"/>
                </a:cubicBezTo>
                <a:cubicBezTo>
                  <a:pt x="394040" y="1470283"/>
                  <a:pt x="360173" y="1260310"/>
                  <a:pt x="334773" y="1147703"/>
                </a:cubicBezTo>
                <a:cubicBezTo>
                  <a:pt x="309373" y="1035096"/>
                  <a:pt x="273813" y="869150"/>
                  <a:pt x="223013" y="685423"/>
                </a:cubicBezTo>
                <a:cubicBezTo>
                  <a:pt x="172213" y="501696"/>
                  <a:pt x="37593" y="142710"/>
                  <a:pt x="9653" y="45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9150F089-CF68-44C8-8EF3-167C14EDB19A}"/>
              </a:ext>
            </a:extLst>
          </p:cNvPr>
          <p:cNvSpPr/>
          <p:nvPr/>
        </p:nvSpPr>
        <p:spPr>
          <a:xfrm>
            <a:off x="5439227" y="9195059"/>
            <a:ext cx="240660" cy="697520"/>
          </a:xfrm>
          <a:custGeom>
            <a:avLst/>
            <a:gdLst>
              <a:gd name="connsiteX0" fmla="*/ 240213 w 240660"/>
              <a:gd name="connsiteY0" fmla="*/ 55621 h 697520"/>
              <a:gd name="connsiteX1" fmla="*/ 204653 w 240660"/>
              <a:gd name="connsiteY1" fmla="*/ 136901 h 697520"/>
              <a:gd name="connsiteX2" fmla="*/ 1453 w 240660"/>
              <a:gd name="connsiteY2" fmla="*/ 690621 h 697520"/>
              <a:gd name="connsiteX3" fmla="*/ 108133 w 240660"/>
              <a:gd name="connsiteY3" fmla="*/ 462021 h 697520"/>
              <a:gd name="connsiteX4" fmla="*/ 219893 w 240660"/>
              <a:gd name="connsiteY4" fmla="*/ 187701 h 697520"/>
              <a:gd name="connsiteX5" fmla="*/ 199573 w 240660"/>
              <a:gd name="connsiteY5" fmla="*/ 4821 h 697520"/>
              <a:gd name="connsiteX6" fmla="*/ 240213 w 240660"/>
              <a:gd name="connsiteY6" fmla="*/ 55621 h 69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660" h="697520">
                <a:moveTo>
                  <a:pt x="240213" y="55621"/>
                </a:moveTo>
                <a:cubicBezTo>
                  <a:pt x="241060" y="77634"/>
                  <a:pt x="244446" y="31068"/>
                  <a:pt x="204653" y="136901"/>
                </a:cubicBezTo>
                <a:cubicBezTo>
                  <a:pt x="164860" y="242734"/>
                  <a:pt x="17540" y="636434"/>
                  <a:pt x="1453" y="690621"/>
                </a:cubicBezTo>
                <a:cubicBezTo>
                  <a:pt x="-14634" y="744808"/>
                  <a:pt x="108133" y="462021"/>
                  <a:pt x="108133" y="462021"/>
                </a:cubicBezTo>
                <a:cubicBezTo>
                  <a:pt x="144540" y="378201"/>
                  <a:pt x="204653" y="263901"/>
                  <a:pt x="219893" y="187701"/>
                </a:cubicBezTo>
                <a:cubicBezTo>
                  <a:pt x="235133" y="111501"/>
                  <a:pt x="196186" y="25141"/>
                  <a:pt x="199573" y="4821"/>
                </a:cubicBezTo>
                <a:cubicBezTo>
                  <a:pt x="202960" y="-15499"/>
                  <a:pt x="239366" y="33608"/>
                  <a:pt x="240213" y="55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1A8BE5BD-62A4-49B3-91A8-B3594A151685}"/>
              </a:ext>
            </a:extLst>
          </p:cNvPr>
          <p:cNvSpPr/>
          <p:nvPr/>
        </p:nvSpPr>
        <p:spPr>
          <a:xfrm>
            <a:off x="6046500" y="8093789"/>
            <a:ext cx="383948" cy="1974845"/>
          </a:xfrm>
          <a:custGeom>
            <a:avLst/>
            <a:gdLst>
              <a:gd name="connsiteX0" fmla="*/ 8860 w 383948"/>
              <a:gd name="connsiteY0" fmla="*/ 49451 h 1974845"/>
              <a:gd name="connsiteX1" fmla="*/ 39340 w 383948"/>
              <a:gd name="connsiteY1" fmla="*/ 110411 h 1974845"/>
              <a:gd name="connsiteX2" fmla="*/ 237460 w 383948"/>
              <a:gd name="connsiteY2" fmla="*/ 532051 h 1974845"/>
              <a:gd name="connsiteX3" fmla="*/ 369540 w 383948"/>
              <a:gd name="connsiteY3" fmla="*/ 1893491 h 1974845"/>
              <a:gd name="connsiteX4" fmla="*/ 364460 w 383948"/>
              <a:gd name="connsiteY4" fmla="*/ 1725851 h 1974845"/>
              <a:gd name="connsiteX5" fmla="*/ 227300 w 383948"/>
              <a:gd name="connsiteY5" fmla="*/ 948611 h 1974845"/>
              <a:gd name="connsiteX6" fmla="*/ 8860 w 383948"/>
              <a:gd name="connsiteY6" fmla="*/ 49451 h 197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3948" h="1974845">
                <a:moveTo>
                  <a:pt x="8860" y="49451"/>
                </a:moveTo>
                <a:cubicBezTo>
                  <a:pt x="-22467" y="-90249"/>
                  <a:pt x="39340" y="110411"/>
                  <a:pt x="39340" y="110411"/>
                </a:cubicBezTo>
                <a:cubicBezTo>
                  <a:pt x="77440" y="190844"/>
                  <a:pt x="182427" y="234871"/>
                  <a:pt x="237460" y="532051"/>
                </a:cubicBezTo>
                <a:cubicBezTo>
                  <a:pt x="292493" y="829231"/>
                  <a:pt x="348373" y="1694524"/>
                  <a:pt x="369540" y="1893491"/>
                </a:cubicBezTo>
                <a:cubicBezTo>
                  <a:pt x="390707" y="2092458"/>
                  <a:pt x="388167" y="1883331"/>
                  <a:pt x="364460" y="1725851"/>
                </a:cubicBezTo>
                <a:cubicBezTo>
                  <a:pt x="340753" y="1568371"/>
                  <a:pt x="285720" y="1224624"/>
                  <a:pt x="227300" y="948611"/>
                </a:cubicBezTo>
                <a:cubicBezTo>
                  <a:pt x="168880" y="672598"/>
                  <a:pt x="40187" y="189151"/>
                  <a:pt x="8860" y="49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A2153687-6808-4B5B-81F7-861211F8A30C}"/>
              </a:ext>
            </a:extLst>
          </p:cNvPr>
          <p:cNvSpPr/>
          <p:nvPr/>
        </p:nvSpPr>
        <p:spPr>
          <a:xfrm>
            <a:off x="4641570" y="9216988"/>
            <a:ext cx="892462" cy="244347"/>
          </a:xfrm>
          <a:custGeom>
            <a:avLst/>
            <a:gdLst>
              <a:gd name="connsiteX0" fmla="*/ 885470 w 892462"/>
              <a:gd name="connsiteY0" fmla="*/ 13372 h 244347"/>
              <a:gd name="connsiteX1" fmla="*/ 829590 w 892462"/>
              <a:gd name="connsiteY1" fmla="*/ 33692 h 244347"/>
              <a:gd name="connsiteX2" fmla="*/ 565430 w 892462"/>
              <a:gd name="connsiteY2" fmla="*/ 160692 h 244347"/>
              <a:gd name="connsiteX3" fmla="*/ 1550 w 892462"/>
              <a:gd name="connsiteY3" fmla="*/ 241972 h 244347"/>
              <a:gd name="connsiteX4" fmla="*/ 407950 w 892462"/>
              <a:gd name="connsiteY4" fmla="*/ 221652 h 244347"/>
              <a:gd name="connsiteX5" fmla="*/ 712750 w 892462"/>
              <a:gd name="connsiteY5" fmla="*/ 211492 h 244347"/>
              <a:gd name="connsiteX6" fmla="*/ 885470 w 892462"/>
              <a:gd name="connsiteY6" fmla="*/ 13372 h 244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2462" h="244347">
                <a:moveTo>
                  <a:pt x="885470" y="13372"/>
                </a:moveTo>
                <a:cubicBezTo>
                  <a:pt x="904943" y="-16261"/>
                  <a:pt x="882930" y="9139"/>
                  <a:pt x="829590" y="33692"/>
                </a:cubicBezTo>
                <a:cubicBezTo>
                  <a:pt x="776250" y="58245"/>
                  <a:pt x="703437" y="125979"/>
                  <a:pt x="565430" y="160692"/>
                </a:cubicBezTo>
                <a:cubicBezTo>
                  <a:pt x="427423" y="195405"/>
                  <a:pt x="27797" y="231812"/>
                  <a:pt x="1550" y="241972"/>
                </a:cubicBezTo>
                <a:cubicBezTo>
                  <a:pt x="-24697" y="252132"/>
                  <a:pt x="289417" y="226732"/>
                  <a:pt x="407950" y="221652"/>
                </a:cubicBezTo>
                <a:cubicBezTo>
                  <a:pt x="526483" y="216572"/>
                  <a:pt x="629777" y="246205"/>
                  <a:pt x="712750" y="211492"/>
                </a:cubicBezTo>
                <a:cubicBezTo>
                  <a:pt x="795723" y="176779"/>
                  <a:pt x="865997" y="43005"/>
                  <a:pt x="885470" y="13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AFEA21E1-F539-4753-A389-4A0934469438}"/>
              </a:ext>
            </a:extLst>
          </p:cNvPr>
          <p:cNvSpPr/>
          <p:nvPr/>
        </p:nvSpPr>
        <p:spPr>
          <a:xfrm>
            <a:off x="5994343" y="7626186"/>
            <a:ext cx="554990" cy="482358"/>
          </a:xfrm>
          <a:custGeom>
            <a:avLst/>
            <a:gdLst>
              <a:gd name="connsiteX0" fmla="*/ 533457 w 554990"/>
              <a:gd name="connsiteY0" fmla="*/ 14134 h 482358"/>
              <a:gd name="connsiteX1" fmla="*/ 497897 w 554990"/>
              <a:gd name="connsiteY1" fmla="*/ 59854 h 482358"/>
              <a:gd name="connsiteX2" fmla="*/ 497897 w 554990"/>
              <a:gd name="connsiteY2" fmla="*/ 400214 h 482358"/>
              <a:gd name="connsiteX3" fmla="*/ 553777 w 554990"/>
              <a:gd name="connsiteY3" fmla="*/ 481494 h 482358"/>
              <a:gd name="connsiteX4" fmla="*/ 436937 w 554990"/>
              <a:gd name="connsiteY4" fmla="*/ 369734 h 482358"/>
              <a:gd name="connsiteX5" fmla="*/ 57 w 554990"/>
              <a:gd name="connsiteY5" fmla="*/ 186854 h 482358"/>
              <a:gd name="connsiteX6" fmla="*/ 406457 w 554990"/>
              <a:gd name="connsiteY6" fmla="*/ 308774 h 482358"/>
              <a:gd name="connsiteX7" fmla="*/ 457257 w 554990"/>
              <a:gd name="connsiteY7" fmla="*/ 278294 h 482358"/>
              <a:gd name="connsiteX8" fmla="*/ 442017 w 554990"/>
              <a:gd name="connsiteY8" fmla="*/ 217334 h 482358"/>
              <a:gd name="connsiteX9" fmla="*/ 533457 w 554990"/>
              <a:gd name="connsiteY9" fmla="*/ 14134 h 48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4990" h="482358">
                <a:moveTo>
                  <a:pt x="533457" y="14134"/>
                </a:moveTo>
                <a:cubicBezTo>
                  <a:pt x="542770" y="-12113"/>
                  <a:pt x="503824" y="-4493"/>
                  <a:pt x="497897" y="59854"/>
                </a:cubicBezTo>
                <a:cubicBezTo>
                  <a:pt x="491970" y="124201"/>
                  <a:pt x="488584" y="329941"/>
                  <a:pt x="497897" y="400214"/>
                </a:cubicBezTo>
                <a:cubicBezTo>
                  <a:pt x="507210" y="470487"/>
                  <a:pt x="563937" y="486574"/>
                  <a:pt x="553777" y="481494"/>
                </a:cubicBezTo>
                <a:cubicBezTo>
                  <a:pt x="543617" y="476414"/>
                  <a:pt x="529224" y="418841"/>
                  <a:pt x="436937" y="369734"/>
                </a:cubicBezTo>
                <a:cubicBezTo>
                  <a:pt x="344650" y="320627"/>
                  <a:pt x="5137" y="197014"/>
                  <a:pt x="57" y="186854"/>
                </a:cubicBezTo>
                <a:cubicBezTo>
                  <a:pt x="-5023" y="176694"/>
                  <a:pt x="330257" y="293534"/>
                  <a:pt x="406457" y="308774"/>
                </a:cubicBezTo>
                <a:cubicBezTo>
                  <a:pt x="482657" y="324014"/>
                  <a:pt x="451330" y="293534"/>
                  <a:pt x="457257" y="278294"/>
                </a:cubicBezTo>
                <a:cubicBezTo>
                  <a:pt x="463184" y="263054"/>
                  <a:pt x="428470" y="258821"/>
                  <a:pt x="442017" y="217334"/>
                </a:cubicBezTo>
                <a:cubicBezTo>
                  <a:pt x="455564" y="175847"/>
                  <a:pt x="524144" y="40381"/>
                  <a:pt x="533457" y="14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0F925A06-0F52-4D54-A0F1-6E27B58BD0E9}"/>
              </a:ext>
            </a:extLst>
          </p:cNvPr>
          <p:cNvSpPr/>
          <p:nvPr/>
        </p:nvSpPr>
        <p:spPr>
          <a:xfrm>
            <a:off x="6741282" y="7888971"/>
            <a:ext cx="371446" cy="1662459"/>
          </a:xfrm>
          <a:custGeom>
            <a:avLst/>
            <a:gdLst>
              <a:gd name="connsiteX0" fmla="*/ 91318 w 371446"/>
              <a:gd name="connsiteY0" fmla="*/ 269 h 1662459"/>
              <a:gd name="connsiteX1" fmla="*/ 86238 w 371446"/>
              <a:gd name="connsiteY1" fmla="*/ 620029 h 1662459"/>
              <a:gd name="connsiteX2" fmla="*/ 152278 w 371446"/>
              <a:gd name="connsiteY2" fmla="*/ 838469 h 1662459"/>
              <a:gd name="connsiteX3" fmla="*/ 360558 w 371446"/>
              <a:gd name="connsiteY3" fmla="*/ 1636029 h 1662459"/>
              <a:gd name="connsiteX4" fmla="*/ 309758 w 371446"/>
              <a:gd name="connsiteY4" fmla="*/ 1402349 h 1662459"/>
              <a:gd name="connsiteX5" fmla="*/ 35438 w 371446"/>
              <a:gd name="connsiteY5" fmla="*/ 721629 h 1662459"/>
              <a:gd name="connsiteX6" fmla="*/ 10038 w 371446"/>
              <a:gd name="connsiteY6" fmla="*/ 543829 h 1662459"/>
              <a:gd name="connsiteX7" fmla="*/ 91318 w 371446"/>
              <a:gd name="connsiteY7" fmla="*/ 269 h 166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1446" h="1662459">
                <a:moveTo>
                  <a:pt x="91318" y="269"/>
                </a:moveTo>
                <a:cubicBezTo>
                  <a:pt x="104018" y="12969"/>
                  <a:pt x="76078" y="480329"/>
                  <a:pt x="86238" y="620029"/>
                </a:cubicBezTo>
                <a:cubicBezTo>
                  <a:pt x="96398" y="759729"/>
                  <a:pt x="106558" y="669136"/>
                  <a:pt x="152278" y="838469"/>
                </a:cubicBezTo>
                <a:cubicBezTo>
                  <a:pt x="197998" y="1007802"/>
                  <a:pt x="334311" y="1542049"/>
                  <a:pt x="360558" y="1636029"/>
                </a:cubicBezTo>
                <a:cubicBezTo>
                  <a:pt x="386805" y="1730009"/>
                  <a:pt x="363945" y="1554749"/>
                  <a:pt x="309758" y="1402349"/>
                </a:cubicBezTo>
                <a:cubicBezTo>
                  <a:pt x="255571" y="1249949"/>
                  <a:pt x="85391" y="864716"/>
                  <a:pt x="35438" y="721629"/>
                </a:cubicBezTo>
                <a:cubicBezTo>
                  <a:pt x="-14515" y="578542"/>
                  <a:pt x="-122" y="659822"/>
                  <a:pt x="10038" y="543829"/>
                </a:cubicBezTo>
                <a:cubicBezTo>
                  <a:pt x="20198" y="427836"/>
                  <a:pt x="78618" y="-12431"/>
                  <a:pt x="91318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30685B89-646E-4E2F-82E6-7ED2BE58BA5A}"/>
              </a:ext>
            </a:extLst>
          </p:cNvPr>
          <p:cNvSpPr/>
          <p:nvPr/>
        </p:nvSpPr>
        <p:spPr>
          <a:xfrm>
            <a:off x="7403532" y="8620193"/>
            <a:ext cx="97495" cy="1641072"/>
          </a:xfrm>
          <a:custGeom>
            <a:avLst/>
            <a:gdLst>
              <a:gd name="connsiteX0" fmla="*/ 13268 w 97495"/>
              <a:gd name="connsiteY0" fmla="*/ 66607 h 1641072"/>
              <a:gd name="connsiteX1" fmla="*/ 18348 w 97495"/>
              <a:gd name="connsiteY1" fmla="*/ 254567 h 1641072"/>
              <a:gd name="connsiteX2" fmla="*/ 94548 w 97495"/>
              <a:gd name="connsiteY2" fmla="*/ 1585527 h 1641072"/>
              <a:gd name="connsiteX3" fmla="*/ 74228 w 97495"/>
              <a:gd name="connsiteY3" fmla="*/ 1356927 h 1641072"/>
              <a:gd name="connsiteX4" fmla="*/ 3108 w 97495"/>
              <a:gd name="connsiteY4" fmla="*/ 1052127 h 1641072"/>
              <a:gd name="connsiteX5" fmla="*/ 13268 w 97495"/>
              <a:gd name="connsiteY5" fmla="*/ 66607 h 1641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95" h="1641072">
                <a:moveTo>
                  <a:pt x="13268" y="66607"/>
                </a:moveTo>
                <a:cubicBezTo>
                  <a:pt x="15808" y="-66320"/>
                  <a:pt x="4801" y="1414"/>
                  <a:pt x="18348" y="254567"/>
                </a:cubicBezTo>
                <a:cubicBezTo>
                  <a:pt x="31895" y="507720"/>
                  <a:pt x="85235" y="1401800"/>
                  <a:pt x="94548" y="1585527"/>
                </a:cubicBezTo>
                <a:cubicBezTo>
                  <a:pt x="103861" y="1769254"/>
                  <a:pt x="89468" y="1445827"/>
                  <a:pt x="74228" y="1356927"/>
                </a:cubicBezTo>
                <a:cubicBezTo>
                  <a:pt x="58988" y="1268027"/>
                  <a:pt x="13268" y="1267180"/>
                  <a:pt x="3108" y="1052127"/>
                </a:cubicBezTo>
                <a:cubicBezTo>
                  <a:pt x="-7052" y="837074"/>
                  <a:pt x="10728" y="199534"/>
                  <a:pt x="13268" y="66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0006A957-6616-476C-A36A-1C7078A6C86F}"/>
              </a:ext>
            </a:extLst>
          </p:cNvPr>
          <p:cNvSpPr/>
          <p:nvPr/>
        </p:nvSpPr>
        <p:spPr>
          <a:xfrm>
            <a:off x="6404923" y="8273060"/>
            <a:ext cx="160386" cy="450113"/>
          </a:xfrm>
          <a:custGeom>
            <a:avLst/>
            <a:gdLst>
              <a:gd name="connsiteX0" fmla="*/ 957 w 160386"/>
              <a:gd name="connsiteY0" fmla="*/ 12420 h 450113"/>
              <a:gd name="connsiteX1" fmla="*/ 143197 w 160386"/>
              <a:gd name="connsiteY1" fmla="*/ 337540 h 450113"/>
              <a:gd name="connsiteX2" fmla="*/ 158437 w 160386"/>
              <a:gd name="connsiteY2" fmla="*/ 449300 h 450113"/>
              <a:gd name="connsiteX3" fmla="*/ 148277 w 160386"/>
              <a:gd name="connsiteY3" fmla="*/ 291820 h 450113"/>
              <a:gd name="connsiteX4" fmla="*/ 82237 w 160386"/>
              <a:gd name="connsiteY4" fmla="*/ 88620 h 450113"/>
              <a:gd name="connsiteX5" fmla="*/ 957 w 160386"/>
              <a:gd name="connsiteY5" fmla="*/ 12420 h 45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386" h="450113">
                <a:moveTo>
                  <a:pt x="957" y="12420"/>
                </a:moveTo>
                <a:cubicBezTo>
                  <a:pt x="11117" y="53907"/>
                  <a:pt x="116950" y="264727"/>
                  <a:pt x="143197" y="337540"/>
                </a:cubicBezTo>
                <a:cubicBezTo>
                  <a:pt x="169444" y="410353"/>
                  <a:pt x="157590" y="456920"/>
                  <a:pt x="158437" y="449300"/>
                </a:cubicBezTo>
                <a:cubicBezTo>
                  <a:pt x="159284" y="441680"/>
                  <a:pt x="160977" y="351933"/>
                  <a:pt x="148277" y="291820"/>
                </a:cubicBezTo>
                <a:cubicBezTo>
                  <a:pt x="135577" y="231707"/>
                  <a:pt x="100017" y="134340"/>
                  <a:pt x="82237" y="88620"/>
                </a:cubicBezTo>
                <a:cubicBezTo>
                  <a:pt x="64457" y="42900"/>
                  <a:pt x="-9203" y="-29067"/>
                  <a:pt x="957" y="12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BEDC772E-05EF-4498-9F0C-4054260B35AD}"/>
              </a:ext>
            </a:extLst>
          </p:cNvPr>
          <p:cNvSpPr/>
          <p:nvPr/>
        </p:nvSpPr>
        <p:spPr>
          <a:xfrm>
            <a:off x="7052841" y="8003986"/>
            <a:ext cx="167237" cy="574469"/>
          </a:xfrm>
          <a:custGeom>
            <a:avLst/>
            <a:gdLst>
              <a:gd name="connsiteX0" fmla="*/ 33759 w 167237"/>
              <a:gd name="connsiteY0" fmla="*/ 7174 h 574469"/>
              <a:gd name="connsiteX1" fmla="*/ 59159 w 167237"/>
              <a:gd name="connsiteY1" fmla="*/ 179894 h 574469"/>
              <a:gd name="connsiteX2" fmla="*/ 160759 w 167237"/>
              <a:gd name="connsiteY2" fmla="*/ 571054 h 574469"/>
              <a:gd name="connsiteX3" fmla="*/ 155679 w 167237"/>
              <a:gd name="connsiteY3" fmla="*/ 362774 h 574469"/>
              <a:gd name="connsiteX4" fmla="*/ 145519 w 167237"/>
              <a:gd name="connsiteY4" fmla="*/ 230694 h 574469"/>
              <a:gd name="connsiteX5" fmla="*/ 8359 w 167237"/>
              <a:gd name="connsiteY5" fmla="*/ 52894 h 574469"/>
              <a:gd name="connsiteX6" fmla="*/ 33759 w 167237"/>
              <a:gd name="connsiteY6" fmla="*/ 7174 h 57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237" h="574469">
                <a:moveTo>
                  <a:pt x="33759" y="7174"/>
                </a:moveTo>
                <a:cubicBezTo>
                  <a:pt x="42226" y="28341"/>
                  <a:pt x="37992" y="85914"/>
                  <a:pt x="59159" y="179894"/>
                </a:cubicBezTo>
                <a:cubicBezTo>
                  <a:pt x="80326" y="273874"/>
                  <a:pt x="144672" y="540574"/>
                  <a:pt x="160759" y="571054"/>
                </a:cubicBezTo>
                <a:cubicBezTo>
                  <a:pt x="176846" y="601534"/>
                  <a:pt x="158219" y="419501"/>
                  <a:pt x="155679" y="362774"/>
                </a:cubicBezTo>
                <a:cubicBezTo>
                  <a:pt x="153139" y="306047"/>
                  <a:pt x="170072" y="282341"/>
                  <a:pt x="145519" y="230694"/>
                </a:cubicBezTo>
                <a:cubicBezTo>
                  <a:pt x="120966" y="179047"/>
                  <a:pt x="34606" y="90994"/>
                  <a:pt x="8359" y="52894"/>
                </a:cubicBezTo>
                <a:cubicBezTo>
                  <a:pt x="-17888" y="14794"/>
                  <a:pt x="25292" y="-13993"/>
                  <a:pt x="33759" y="7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398C4CE1-9755-4A48-BC50-A3B727829A00}"/>
              </a:ext>
            </a:extLst>
          </p:cNvPr>
          <p:cNvSpPr/>
          <p:nvPr/>
        </p:nvSpPr>
        <p:spPr>
          <a:xfrm>
            <a:off x="7274458" y="7995767"/>
            <a:ext cx="132626" cy="1010581"/>
          </a:xfrm>
          <a:custGeom>
            <a:avLst/>
            <a:gdLst>
              <a:gd name="connsiteX0" fmla="*/ 132182 w 132626"/>
              <a:gd name="connsiteY0" fmla="*/ 153 h 1010581"/>
              <a:gd name="connsiteX1" fmla="*/ 61062 w 132626"/>
              <a:gd name="connsiteY1" fmla="*/ 335433 h 1010581"/>
              <a:gd name="connsiteX2" fmla="*/ 101702 w 132626"/>
              <a:gd name="connsiteY2" fmla="*/ 741833 h 1010581"/>
              <a:gd name="connsiteX3" fmla="*/ 102 w 132626"/>
              <a:gd name="connsiteY3" fmla="*/ 1005993 h 1010581"/>
              <a:gd name="connsiteX4" fmla="*/ 81382 w 132626"/>
              <a:gd name="connsiteY4" fmla="*/ 523393 h 1010581"/>
              <a:gd name="connsiteX5" fmla="*/ 20422 w 132626"/>
              <a:gd name="connsiteY5" fmla="*/ 376073 h 1010581"/>
              <a:gd name="connsiteX6" fmla="*/ 132182 w 132626"/>
              <a:gd name="connsiteY6" fmla="*/ 153 h 101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626" h="1010581">
                <a:moveTo>
                  <a:pt x="132182" y="153"/>
                </a:moveTo>
                <a:cubicBezTo>
                  <a:pt x="138955" y="-6620"/>
                  <a:pt x="66142" y="211820"/>
                  <a:pt x="61062" y="335433"/>
                </a:cubicBezTo>
                <a:cubicBezTo>
                  <a:pt x="55982" y="459046"/>
                  <a:pt x="111862" y="630073"/>
                  <a:pt x="101702" y="741833"/>
                </a:cubicBezTo>
                <a:cubicBezTo>
                  <a:pt x="91542" y="853593"/>
                  <a:pt x="3489" y="1042400"/>
                  <a:pt x="102" y="1005993"/>
                </a:cubicBezTo>
                <a:cubicBezTo>
                  <a:pt x="-3285" y="969586"/>
                  <a:pt x="77995" y="628380"/>
                  <a:pt x="81382" y="523393"/>
                </a:cubicBezTo>
                <a:cubicBezTo>
                  <a:pt x="84769" y="418406"/>
                  <a:pt x="14495" y="455660"/>
                  <a:pt x="20422" y="376073"/>
                </a:cubicBezTo>
                <a:cubicBezTo>
                  <a:pt x="26349" y="296486"/>
                  <a:pt x="125409" y="6926"/>
                  <a:pt x="132182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C27B0771-1317-424B-975E-436ED5AD94E6}"/>
              </a:ext>
            </a:extLst>
          </p:cNvPr>
          <p:cNvSpPr/>
          <p:nvPr/>
        </p:nvSpPr>
        <p:spPr>
          <a:xfrm>
            <a:off x="7531953" y="8701810"/>
            <a:ext cx="164429" cy="1168928"/>
          </a:xfrm>
          <a:custGeom>
            <a:avLst/>
            <a:gdLst>
              <a:gd name="connsiteX0" fmla="*/ 164247 w 164429"/>
              <a:gd name="connsiteY0" fmla="*/ 230 h 1168928"/>
              <a:gd name="connsiteX1" fmla="*/ 47407 w 164429"/>
              <a:gd name="connsiteY1" fmla="*/ 487910 h 1168928"/>
              <a:gd name="connsiteX2" fmla="*/ 47407 w 164429"/>
              <a:gd name="connsiteY2" fmla="*/ 1153390 h 1168928"/>
              <a:gd name="connsiteX3" fmla="*/ 32167 w 164429"/>
              <a:gd name="connsiteY3" fmla="*/ 934950 h 1168928"/>
              <a:gd name="connsiteX4" fmla="*/ 6767 w 164429"/>
              <a:gd name="connsiteY4" fmla="*/ 675870 h 1168928"/>
              <a:gd name="connsiteX5" fmla="*/ 16927 w 164429"/>
              <a:gd name="connsiteY5" fmla="*/ 426950 h 1168928"/>
              <a:gd name="connsiteX6" fmla="*/ 164247 w 164429"/>
              <a:gd name="connsiteY6" fmla="*/ 230 h 116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429" h="1168928">
                <a:moveTo>
                  <a:pt x="164247" y="230"/>
                </a:moveTo>
                <a:cubicBezTo>
                  <a:pt x="169327" y="10390"/>
                  <a:pt x="66880" y="295717"/>
                  <a:pt x="47407" y="487910"/>
                </a:cubicBezTo>
                <a:cubicBezTo>
                  <a:pt x="27934" y="680103"/>
                  <a:pt x="49947" y="1078883"/>
                  <a:pt x="47407" y="1153390"/>
                </a:cubicBezTo>
                <a:cubicBezTo>
                  <a:pt x="44867" y="1227897"/>
                  <a:pt x="38940" y="1014537"/>
                  <a:pt x="32167" y="934950"/>
                </a:cubicBezTo>
                <a:cubicBezTo>
                  <a:pt x="25394" y="855363"/>
                  <a:pt x="9307" y="760537"/>
                  <a:pt x="6767" y="675870"/>
                </a:cubicBezTo>
                <a:cubicBezTo>
                  <a:pt x="4227" y="591203"/>
                  <a:pt x="-11860" y="535323"/>
                  <a:pt x="16927" y="426950"/>
                </a:cubicBezTo>
                <a:cubicBezTo>
                  <a:pt x="45714" y="318577"/>
                  <a:pt x="159167" y="-9930"/>
                  <a:pt x="164247" y="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9B5DE528-902A-4539-AAF9-3A23EA9BF2AF}"/>
              </a:ext>
            </a:extLst>
          </p:cNvPr>
          <p:cNvSpPr/>
          <p:nvPr/>
        </p:nvSpPr>
        <p:spPr>
          <a:xfrm>
            <a:off x="7452975" y="9164162"/>
            <a:ext cx="658659" cy="986582"/>
          </a:xfrm>
          <a:custGeom>
            <a:avLst/>
            <a:gdLst>
              <a:gd name="connsiteX0" fmla="*/ 517545 w 658659"/>
              <a:gd name="connsiteY0" fmla="*/ 158 h 986582"/>
              <a:gd name="connsiteX1" fmla="*/ 349905 w 658659"/>
              <a:gd name="connsiteY1" fmla="*/ 538638 h 986582"/>
              <a:gd name="connsiteX2" fmla="*/ 90825 w 658659"/>
              <a:gd name="connsiteY2" fmla="*/ 955198 h 986582"/>
              <a:gd name="connsiteX3" fmla="*/ 268625 w 658659"/>
              <a:gd name="connsiteY3" fmla="*/ 701198 h 986582"/>
              <a:gd name="connsiteX4" fmla="*/ 654705 w 658659"/>
              <a:gd name="connsiteY4" fmla="*/ 360838 h 986582"/>
              <a:gd name="connsiteX5" fmla="*/ 4465 w 658659"/>
              <a:gd name="connsiteY5" fmla="*/ 985678 h 986582"/>
              <a:gd name="connsiteX6" fmla="*/ 375305 w 658659"/>
              <a:gd name="connsiteY6" fmla="*/ 487838 h 986582"/>
              <a:gd name="connsiteX7" fmla="*/ 517545 w 658659"/>
              <a:gd name="connsiteY7" fmla="*/ 158 h 98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8659" h="986582">
                <a:moveTo>
                  <a:pt x="517545" y="158"/>
                </a:moveTo>
                <a:cubicBezTo>
                  <a:pt x="513312" y="8625"/>
                  <a:pt x="421025" y="379465"/>
                  <a:pt x="349905" y="538638"/>
                </a:cubicBezTo>
                <a:cubicBezTo>
                  <a:pt x="278785" y="697811"/>
                  <a:pt x="104372" y="928105"/>
                  <a:pt x="90825" y="955198"/>
                </a:cubicBezTo>
                <a:cubicBezTo>
                  <a:pt x="77278" y="982291"/>
                  <a:pt x="174645" y="800258"/>
                  <a:pt x="268625" y="701198"/>
                </a:cubicBezTo>
                <a:cubicBezTo>
                  <a:pt x="362605" y="602138"/>
                  <a:pt x="698732" y="313425"/>
                  <a:pt x="654705" y="360838"/>
                </a:cubicBezTo>
                <a:cubicBezTo>
                  <a:pt x="610678" y="408251"/>
                  <a:pt x="51032" y="964511"/>
                  <a:pt x="4465" y="985678"/>
                </a:cubicBezTo>
                <a:cubicBezTo>
                  <a:pt x="-42102" y="1006845"/>
                  <a:pt x="288945" y="651245"/>
                  <a:pt x="375305" y="487838"/>
                </a:cubicBezTo>
                <a:cubicBezTo>
                  <a:pt x="461665" y="324431"/>
                  <a:pt x="521778" y="-8309"/>
                  <a:pt x="517545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8FC6C787-163A-4D8E-BCC0-DBAC60099D3B}"/>
              </a:ext>
            </a:extLst>
          </p:cNvPr>
          <p:cNvSpPr/>
          <p:nvPr/>
        </p:nvSpPr>
        <p:spPr>
          <a:xfrm>
            <a:off x="3229917" y="7408327"/>
            <a:ext cx="395291" cy="500585"/>
          </a:xfrm>
          <a:custGeom>
            <a:avLst/>
            <a:gdLst>
              <a:gd name="connsiteX0" fmla="*/ 275283 w 395291"/>
              <a:gd name="connsiteY0" fmla="*/ 6 h 500585"/>
              <a:gd name="connsiteX1" fmla="*/ 321850 w 395291"/>
              <a:gd name="connsiteY1" fmla="*/ 287873 h 500585"/>
              <a:gd name="connsiteX2" fmla="*/ 199083 w 395291"/>
              <a:gd name="connsiteY2" fmla="*/ 410640 h 500585"/>
              <a:gd name="connsiteX3" fmla="*/ 116 w 395291"/>
              <a:gd name="connsiteY3" fmla="*/ 499540 h 500585"/>
              <a:gd name="connsiteX4" fmla="*/ 173683 w 395291"/>
              <a:gd name="connsiteY4" fmla="*/ 448740 h 500585"/>
              <a:gd name="connsiteX5" fmla="*/ 393816 w 395291"/>
              <a:gd name="connsiteY5" fmla="*/ 296340 h 500585"/>
              <a:gd name="connsiteX6" fmla="*/ 275283 w 395291"/>
              <a:gd name="connsiteY6" fmla="*/ 6 h 500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291" h="500585">
                <a:moveTo>
                  <a:pt x="275283" y="6"/>
                </a:moveTo>
                <a:cubicBezTo>
                  <a:pt x="263289" y="-1405"/>
                  <a:pt x="334550" y="219434"/>
                  <a:pt x="321850" y="287873"/>
                </a:cubicBezTo>
                <a:cubicBezTo>
                  <a:pt x="309150" y="356312"/>
                  <a:pt x="252705" y="375362"/>
                  <a:pt x="199083" y="410640"/>
                </a:cubicBezTo>
                <a:cubicBezTo>
                  <a:pt x="145461" y="445918"/>
                  <a:pt x="4349" y="493190"/>
                  <a:pt x="116" y="499540"/>
                </a:cubicBezTo>
                <a:cubicBezTo>
                  <a:pt x="-4117" y="505890"/>
                  <a:pt x="108066" y="482607"/>
                  <a:pt x="173683" y="448740"/>
                </a:cubicBezTo>
                <a:cubicBezTo>
                  <a:pt x="239300" y="414873"/>
                  <a:pt x="377588" y="377479"/>
                  <a:pt x="393816" y="296340"/>
                </a:cubicBezTo>
                <a:cubicBezTo>
                  <a:pt x="410044" y="215201"/>
                  <a:pt x="287277" y="1417"/>
                  <a:pt x="275283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591FC6E5-950F-4930-9BCB-3B382309F7E0}"/>
              </a:ext>
            </a:extLst>
          </p:cNvPr>
          <p:cNvSpPr/>
          <p:nvPr/>
        </p:nvSpPr>
        <p:spPr>
          <a:xfrm>
            <a:off x="3829203" y="7945783"/>
            <a:ext cx="423814" cy="641559"/>
          </a:xfrm>
          <a:custGeom>
            <a:avLst/>
            <a:gdLst>
              <a:gd name="connsiteX0" fmla="*/ 6197 w 423814"/>
              <a:gd name="connsiteY0" fmla="*/ 17117 h 641559"/>
              <a:gd name="connsiteX1" fmla="*/ 268664 w 423814"/>
              <a:gd name="connsiteY1" fmla="*/ 343084 h 641559"/>
              <a:gd name="connsiteX2" fmla="*/ 361797 w 423814"/>
              <a:gd name="connsiteY2" fmla="*/ 567450 h 641559"/>
              <a:gd name="connsiteX3" fmla="*/ 421064 w 423814"/>
              <a:gd name="connsiteY3" fmla="*/ 630950 h 641559"/>
              <a:gd name="connsiteX4" fmla="*/ 272897 w 423814"/>
              <a:gd name="connsiteY4" fmla="*/ 372717 h 641559"/>
              <a:gd name="connsiteX5" fmla="*/ 213630 w 423814"/>
              <a:gd name="connsiteY5" fmla="*/ 203384 h 641559"/>
              <a:gd name="connsiteX6" fmla="*/ 90864 w 423814"/>
              <a:gd name="connsiteY6" fmla="*/ 59450 h 641559"/>
              <a:gd name="connsiteX7" fmla="*/ 6197 w 423814"/>
              <a:gd name="connsiteY7" fmla="*/ 17117 h 64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814" h="641559">
                <a:moveTo>
                  <a:pt x="6197" y="17117"/>
                </a:moveTo>
                <a:cubicBezTo>
                  <a:pt x="35830" y="64389"/>
                  <a:pt x="209397" y="251362"/>
                  <a:pt x="268664" y="343084"/>
                </a:cubicBezTo>
                <a:cubicBezTo>
                  <a:pt x="327931" y="434806"/>
                  <a:pt x="336397" y="519472"/>
                  <a:pt x="361797" y="567450"/>
                </a:cubicBezTo>
                <a:cubicBezTo>
                  <a:pt x="387197" y="615428"/>
                  <a:pt x="435881" y="663405"/>
                  <a:pt x="421064" y="630950"/>
                </a:cubicBezTo>
                <a:cubicBezTo>
                  <a:pt x="406247" y="598495"/>
                  <a:pt x="307469" y="443978"/>
                  <a:pt x="272897" y="372717"/>
                </a:cubicBezTo>
                <a:cubicBezTo>
                  <a:pt x="238325" y="301456"/>
                  <a:pt x="243969" y="255595"/>
                  <a:pt x="213630" y="203384"/>
                </a:cubicBezTo>
                <a:cubicBezTo>
                  <a:pt x="183291" y="151173"/>
                  <a:pt x="120497" y="86261"/>
                  <a:pt x="90864" y="59450"/>
                </a:cubicBezTo>
                <a:cubicBezTo>
                  <a:pt x="61231" y="32639"/>
                  <a:pt x="-23436" y="-30155"/>
                  <a:pt x="6197" y="17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DC6EBCF7-2174-4EBD-BC42-65686E860D55}"/>
              </a:ext>
            </a:extLst>
          </p:cNvPr>
          <p:cNvSpPr/>
          <p:nvPr/>
        </p:nvSpPr>
        <p:spPr>
          <a:xfrm>
            <a:off x="4519966" y="8251408"/>
            <a:ext cx="551714" cy="353107"/>
          </a:xfrm>
          <a:custGeom>
            <a:avLst/>
            <a:gdLst>
              <a:gd name="connsiteX0" fmla="*/ 1234 w 551714"/>
              <a:gd name="connsiteY0" fmla="*/ 67092 h 353107"/>
              <a:gd name="connsiteX1" fmla="*/ 179034 w 551714"/>
              <a:gd name="connsiteY1" fmla="*/ 291459 h 353107"/>
              <a:gd name="connsiteX2" fmla="*/ 344134 w 551714"/>
              <a:gd name="connsiteY2" fmla="*/ 261825 h 353107"/>
              <a:gd name="connsiteX3" fmla="*/ 433034 w 551714"/>
              <a:gd name="connsiteY3" fmla="*/ 84025 h 353107"/>
              <a:gd name="connsiteX4" fmla="*/ 551567 w 551714"/>
              <a:gd name="connsiteY4" fmla="*/ 3592 h 353107"/>
              <a:gd name="connsiteX5" fmla="*/ 407634 w 551714"/>
              <a:gd name="connsiteY5" fmla="*/ 194092 h 353107"/>
              <a:gd name="connsiteX6" fmla="*/ 322967 w 551714"/>
              <a:gd name="connsiteY6" fmla="*/ 346492 h 353107"/>
              <a:gd name="connsiteX7" fmla="*/ 111301 w 551714"/>
              <a:gd name="connsiteY7" fmla="*/ 299925 h 353107"/>
              <a:gd name="connsiteX8" fmla="*/ 1234 w 551714"/>
              <a:gd name="connsiteY8" fmla="*/ 67092 h 35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714" h="353107">
                <a:moveTo>
                  <a:pt x="1234" y="67092"/>
                </a:moveTo>
                <a:cubicBezTo>
                  <a:pt x="12523" y="65681"/>
                  <a:pt x="121884" y="259004"/>
                  <a:pt x="179034" y="291459"/>
                </a:cubicBezTo>
                <a:cubicBezTo>
                  <a:pt x="236184" y="323915"/>
                  <a:pt x="301801" y="296397"/>
                  <a:pt x="344134" y="261825"/>
                </a:cubicBezTo>
                <a:cubicBezTo>
                  <a:pt x="386467" y="227253"/>
                  <a:pt x="398462" y="127064"/>
                  <a:pt x="433034" y="84025"/>
                </a:cubicBezTo>
                <a:cubicBezTo>
                  <a:pt x="467606" y="40986"/>
                  <a:pt x="555800" y="-14753"/>
                  <a:pt x="551567" y="3592"/>
                </a:cubicBezTo>
                <a:cubicBezTo>
                  <a:pt x="547334" y="21936"/>
                  <a:pt x="445734" y="136942"/>
                  <a:pt x="407634" y="194092"/>
                </a:cubicBezTo>
                <a:cubicBezTo>
                  <a:pt x="369534" y="251242"/>
                  <a:pt x="372356" y="328853"/>
                  <a:pt x="322967" y="346492"/>
                </a:cubicBezTo>
                <a:cubicBezTo>
                  <a:pt x="273578" y="364131"/>
                  <a:pt x="164218" y="345786"/>
                  <a:pt x="111301" y="299925"/>
                </a:cubicBezTo>
                <a:cubicBezTo>
                  <a:pt x="58384" y="254064"/>
                  <a:pt x="-10055" y="68503"/>
                  <a:pt x="1234" y="670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B3A039B2-F2E9-4CA6-9757-0EE941FB49BE}"/>
              </a:ext>
            </a:extLst>
          </p:cNvPr>
          <p:cNvSpPr/>
          <p:nvPr/>
        </p:nvSpPr>
        <p:spPr>
          <a:xfrm>
            <a:off x="4144425" y="8257574"/>
            <a:ext cx="161023" cy="396076"/>
          </a:xfrm>
          <a:custGeom>
            <a:avLst/>
            <a:gdLst>
              <a:gd name="connsiteX0" fmla="*/ 160875 w 161023"/>
              <a:gd name="connsiteY0" fmla="*/ 1659 h 396076"/>
              <a:gd name="connsiteX1" fmla="*/ 50808 w 161023"/>
              <a:gd name="connsiteY1" fmla="*/ 204859 h 396076"/>
              <a:gd name="connsiteX2" fmla="*/ 8 w 161023"/>
              <a:gd name="connsiteY2" fmla="*/ 395359 h 396076"/>
              <a:gd name="connsiteX3" fmla="*/ 46575 w 161023"/>
              <a:gd name="connsiteY3" fmla="*/ 264126 h 396076"/>
              <a:gd name="connsiteX4" fmla="*/ 25408 w 161023"/>
              <a:gd name="connsiteY4" fmla="*/ 115959 h 396076"/>
              <a:gd name="connsiteX5" fmla="*/ 160875 w 161023"/>
              <a:gd name="connsiteY5" fmla="*/ 1659 h 39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023" h="396076">
                <a:moveTo>
                  <a:pt x="160875" y="1659"/>
                </a:moveTo>
                <a:cubicBezTo>
                  <a:pt x="165108" y="16476"/>
                  <a:pt x="77619" y="139242"/>
                  <a:pt x="50808" y="204859"/>
                </a:cubicBezTo>
                <a:cubicBezTo>
                  <a:pt x="23997" y="270476"/>
                  <a:pt x="713" y="385481"/>
                  <a:pt x="8" y="395359"/>
                </a:cubicBezTo>
                <a:cubicBezTo>
                  <a:pt x="-697" y="405237"/>
                  <a:pt x="42342" y="310693"/>
                  <a:pt x="46575" y="264126"/>
                </a:cubicBezTo>
                <a:cubicBezTo>
                  <a:pt x="50808" y="217559"/>
                  <a:pt x="8475" y="156881"/>
                  <a:pt x="25408" y="115959"/>
                </a:cubicBezTo>
                <a:cubicBezTo>
                  <a:pt x="42341" y="75037"/>
                  <a:pt x="156642" y="-13158"/>
                  <a:pt x="160875" y="1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E4A40F36-264D-49C5-9E56-44DB33AFE36A}"/>
              </a:ext>
            </a:extLst>
          </p:cNvPr>
          <p:cNvSpPr/>
          <p:nvPr/>
        </p:nvSpPr>
        <p:spPr>
          <a:xfrm>
            <a:off x="4262103" y="8329733"/>
            <a:ext cx="225285" cy="463398"/>
          </a:xfrm>
          <a:custGeom>
            <a:avLst/>
            <a:gdLst>
              <a:gd name="connsiteX0" fmla="*/ 225230 w 225285"/>
              <a:gd name="connsiteY0" fmla="*/ 1467 h 463398"/>
              <a:gd name="connsiteX1" fmla="*/ 85530 w 225285"/>
              <a:gd name="connsiteY1" fmla="*/ 293567 h 463398"/>
              <a:gd name="connsiteX2" fmla="*/ 864 w 225285"/>
              <a:gd name="connsiteY2" fmla="*/ 462900 h 463398"/>
              <a:gd name="connsiteX3" fmla="*/ 43197 w 225285"/>
              <a:gd name="connsiteY3" fmla="*/ 340134 h 463398"/>
              <a:gd name="connsiteX4" fmla="*/ 68597 w 225285"/>
              <a:gd name="connsiteY4" fmla="*/ 187734 h 463398"/>
              <a:gd name="connsiteX5" fmla="*/ 225230 w 225285"/>
              <a:gd name="connsiteY5" fmla="*/ 1467 h 46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285" h="463398">
                <a:moveTo>
                  <a:pt x="225230" y="1467"/>
                </a:moveTo>
                <a:cubicBezTo>
                  <a:pt x="228052" y="19106"/>
                  <a:pt x="122924" y="216662"/>
                  <a:pt x="85530" y="293567"/>
                </a:cubicBezTo>
                <a:cubicBezTo>
                  <a:pt x="48136" y="370472"/>
                  <a:pt x="7920" y="455139"/>
                  <a:pt x="864" y="462900"/>
                </a:cubicBezTo>
                <a:cubicBezTo>
                  <a:pt x="-6192" y="470661"/>
                  <a:pt x="31908" y="385995"/>
                  <a:pt x="43197" y="340134"/>
                </a:cubicBezTo>
                <a:cubicBezTo>
                  <a:pt x="54486" y="294273"/>
                  <a:pt x="40375" y="245590"/>
                  <a:pt x="68597" y="187734"/>
                </a:cubicBezTo>
                <a:cubicBezTo>
                  <a:pt x="96819" y="129878"/>
                  <a:pt x="222408" y="-16172"/>
                  <a:pt x="225230" y="1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99F6EA89-A512-474D-9F99-B69C13DB66DD}"/>
              </a:ext>
            </a:extLst>
          </p:cNvPr>
          <p:cNvSpPr/>
          <p:nvPr/>
        </p:nvSpPr>
        <p:spPr>
          <a:xfrm>
            <a:off x="4830074" y="8247643"/>
            <a:ext cx="531755" cy="506915"/>
          </a:xfrm>
          <a:custGeom>
            <a:avLst/>
            <a:gdLst>
              <a:gd name="connsiteX0" fmla="*/ 525093 w 531755"/>
              <a:gd name="connsiteY0" fmla="*/ 7357 h 506915"/>
              <a:gd name="connsiteX1" fmla="*/ 317659 w 531755"/>
              <a:gd name="connsiteY1" fmla="*/ 324857 h 506915"/>
              <a:gd name="connsiteX2" fmla="*/ 159 w 531755"/>
              <a:gd name="connsiteY2" fmla="*/ 506890 h 506915"/>
              <a:gd name="connsiteX3" fmla="*/ 275326 w 531755"/>
              <a:gd name="connsiteY3" fmla="*/ 337557 h 506915"/>
              <a:gd name="connsiteX4" fmla="*/ 321893 w 531755"/>
              <a:gd name="connsiteY4" fmla="*/ 265590 h 506915"/>
              <a:gd name="connsiteX5" fmla="*/ 465826 w 531755"/>
              <a:gd name="connsiteY5" fmla="*/ 113190 h 506915"/>
              <a:gd name="connsiteX6" fmla="*/ 525093 w 531755"/>
              <a:gd name="connsiteY6" fmla="*/ 7357 h 506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1755" h="506915">
                <a:moveTo>
                  <a:pt x="525093" y="7357"/>
                </a:moveTo>
                <a:cubicBezTo>
                  <a:pt x="500399" y="42635"/>
                  <a:pt x="405148" y="241601"/>
                  <a:pt x="317659" y="324857"/>
                </a:cubicBezTo>
                <a:cubicBezTo>
                  <a:pt x="230170" y="408113"/>
                  <a:pt x="7214" y="504773"/>
                  <a:pt x="159" y="506890"/>
                </a:cubicBezTo>
                <a:cubicBezTo>
                  <a:pt x="-6896" y="509007"/>
                  <a:pt x="221704" y="377774"/>
                  <a:pt x="275326" y="337557"/>
                </a:cubicBezTo>
                <a:cubicBezTo>
                  <a:pt x="328948" y="297340"/>
                  <a:pt x="290143" y="302985"/>
                  <a:pt x="321893" y="265590"/>
                </a:cubicBezTo>
                <a:cubicBezTo>
                  <a:pt x="353643" y="228195"/>
                  <a:pt x="431254" y="153407"/>
                  <a:pt x="465826" y="113190"/>
                </a:cubicBezTo>
                <a:cubicBezTo>
                  <a:pt x="500398" y="72973"/>
                  <a:pt x="549787" y="-27921"/>
                  <a:pt x="525093" y="7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35CE67CF-8D94-44A1-B521-A9325B96102E}"/>
              </a:ext>
            </a:extLst>
          </p:cNvPr>
          <p:cNvSpPr/>
          <p:nvPr/>
        </p:nvSpPr>
        <p:spPr>
          <a:xfrm>
            <a:off x="5490273" y="7811814"/>
            <a:ext cx="213639" cy="664444"/>
          </a:xfrm>
          <a:custGeom>
            <a:avLst/>
            <a:gdLst>
              <a:gd name="connsiteX0" fmla="*/ 195094 w 213639"/>
              <a:gd name="connsiteY0" fmla="*/ 2919 h 664444"/>
              <a:gd name="connsiteX1" fmla="*/ 89260 w 213639"/>
              <a:gd name="connsiteY1" fmla="*/ 489753 h 664444"/>
              <a:gd name="connsiteX2" fmla="*/ 360 w 213639"/>
              <a:gd name="connsiteY2" fmla="*/ 663319 h 664444"/>
              <a:gd name="connsiteX3" fmla="*/ 123127 w 213639"/>
              <a:gd name="connsiteY3" fmla="*/ 422019 h 664444"/>
              <a:gd name="connsiteX4" fmla="*/ 207794 w 213639"/>
              <a:gd name="connsiteY4" fmla="*/ 290786 h 664444"/>
              <a:gd name="connsiteX5" fmla="*/ 195094 w 213639"/>
              <a:gd name="connsiteY5" fmla="*/ 2919 h 66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639" h="664444">
                <a:moveTo>
                  <a:pt x="195094" y="2919"/>
                </a:moveTo>
                <a:cubicBezTo>
                  <a:pt x="175338" y="36080"/>
                  <a:pt x="121716" y="379687"/>
                  <a:pt x="89260" y="489753"/>
                </a:cubicBezTo>
                <a:cubicBezTo>
                  <a:pt x="56804" y="599819"/>
                  <a:pt x="-5285" y="674608"/>
                  <a:pt x="360" y="663319"/>
                </a:cubicBezTo>
                <a:cubicBezTo>
                  <a:pt x="6004" y="652030"/>
                  <a:pt x="88555" y="484108"/>
                  <a:pt x="123127" y="422019"/>
                </a:cubicBezTo>
                <a:cubicBezTo>
                  <a:pt x="157699" y="359930"/>
                  <a:pt x="197211" y="352875"/>
                  <a:pt x="207794" y="290786"/>
                </a:cubicBezTo>
                <a:cubicBezTo>
                  <a:pt x="218377" y="228697"/>
                  <a:pt x="214850" y="-30242"/>
                  <a:pt x="195094" y="2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7EF5C37A-60C3-4337-AA1C-8A229136B1F1}"/>
              </a:ext>
            </a:extLst>
          </p:cNvPr>
          <p:cNvSpPr/>
          <p:nvPr/>
        </p:nvSpPr>
        <p:spPr>
          <a:xfrm>
            <a:off x="3318925" y="7863885"/>
            <a:ext cx="347563" cy="188494"/>
          </a:xfrm>
          <a:custGeom>
            <a:avLst/>
            <a:gdLst>
              <a:gd name="connsiteX0" fmla="*/ 347142 w 347563"/>
              <a:gd name="connsiteY0" fmla="*/ 1648 h 188494"/>
              <a:gd name="connsiteX1" fmla="*/ 220142 w 347563"/>
              <a:gd name="connsiteY1" fmla="*/ 115948 h 188494"/>
              <a:gd name="connsiteX2" fmla="*/ 8 w 347563"/>
              <a:gd name="connsiteY2" fmla="*/ 187915 h 188494"/>
              <a:gd name="connsiteX3" fmla="*/ 211675 w 347563"/>
              <a:gd name="connsiteY3" fmla="*/ 77848 h 188494"/>
              <a:gd name="connsiteX4" fmla="*/ 258242 w 347563"/>
              <a:gd name="connsiteY4" fmla="*/ 48215 h 188494"/>
              <a:gd name="connsiteX5" fmla="*/ 347142 w 347563"/>
              <a:gd name="connsiteY5" fmla="*/ 1648 h 188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563" h="188494">
                <a:moveTo>
                  <a:pt x="347142" y="1648"/>
                </a:moveTo>
                <a:cubicBezTo>
                  <a:pt x="340792" y="12937"/>
                  <a:pt x="277998" y="84904"/>
                  <a:pt x="220142" y="115948"/>
                </a:cubicBezTo>
                <a:cubicBezTo>
                  <a:pt x="162286" y="146992"/>
                  <a:pt x="1419" y="194265"/>
                  <a:pt x="8" y="187915"/>
                </a:cubicBezTo>
                <a:cubicBezTo>
                  <a:pt x="-1403" y="181565"/>
                  <a:pt x="168636" y="101131"/>
                  <a:pt x="211675" y="77848"/>
                </a:cubicBezTo>
                <a:cubicBezTo>
                  <a:pt x="254714" y="54565"/>
                  <a:pt x="230020" y="55976"/>
                  <a:pt x="258242" y="48215"/>
                </a:cubicBezTo>
                <a:cubicBezTo>
                  <a:pt x="286464" y="40454"/>
                  <a:pt x="353492" y="-9641"/>
                  <a:pt x="347142" y="1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DC09E61C-34C5-4A54-AA86-FDCEBD6956B8}"/>
              </a:ext>
            </a:extLst>
          </p:cNvPr>
          <p:cNvSpPr/>
          <p:nvPr/>
        </p:nvSpPr>
        <p:spPr>
          <a:xfrm>
            <a:off x="4059773" y="7987532"/>
            <a:ext cx="1442551" cy="1003341"/>
          </a:xfrm>
          <a:custGeom>
            <a:avLst/>
            <a:gdLst>
              <a:gd name="connsiteX0" fmla="*/ 1442502 w 1442551"/>
              <a:gd name="connsiteY0" fmla="*/ 3943 h 1003341"/>
              <a:gd name="connsiteX1" fmla="*/ 1159927 w 1442551"/>
              <a:gd name="connsiteY1" fmla="*/ 194443 h 1003341"/>
              <a:gd name="connsiteX2" fmla="*/ 620177 w 1442551"/>
              <a:gd name="connsiteY2" fmla="*/ 245243 h 1003341"/>
              <a:gd name="connsiteX3" fmla="*/ 7402 w 1442551"/>
              <a:gd name="connsiteY3" fmla="*/ 238893 h 1003341"/>
              <a:gd name="connsiteX4" fmla="*/ 1061502 w 1442551"/>
              <a:gd name="connsiteY4" fmla="*/ 159518 h 1003341"/>
              <a:gd name="connsiteX5" fmla="*/ 426502 w 1442551"/>
              <a:gd name="connsiteY5" fmla="*/ 261118 h 1003341"/>
              <a:gd name="connsiteX6" fmla="*/ 309027 w 1442551"/>
              <a:gd name="connsiteY6" fmla="*/ 318268 h 1003341"/>
              <a:gd name="connsiteX7" fmla="*/ 267752 w 1442551"/>
              <a:gd name="connsiteY7" fmla="*/ 537343 h 1003341"/>
              <a:gd name="connsiteX8" fmla="*/ 194727 w 1442551"/>
              <a:gd name="connsiteY8" fmla="*/ 756418 h 1003341"/>
              <a:gd name="connsiteX9" fmla="*/ 261402 w 1442551"/>
              <a:gd name="connsiteY9" fmla="*/ 670693 h 1003341"/>
              <a:gd name="connsiteX10" fmla="*/ 334427 w 1442551"/>
              <a:gd name="connsiteY10" fmla="*/ 959618 h 1003341"/>
              <a:gd name="connsiteX11" fmla="*/ 994827 w 1442551"/>
              <a:gd name="connsiteY11" fmla="*/ 931043 h 1003341"/>
              <a:gd name="connsiteX12" fmla="*/ 1296452 w 1442551"/>
              <a:gd name="connsiteY12" fmla="*/ 292868 h 1003341"/>
              <a:gd name="connsiteX13" fmla="*/ 823377 w 1442551"/>
              <a:gd name="connsiteY13" fmla="*/ 994543 h 1003341"/>
              <a:gd name="connsiteX14" fmla="*/ 896402 w 1442551"/>
              <a:gd name="connsiteY14" fmla="*/ 642118 h 1003341"/>
              <a:gd name="connsiteX15" fmla="*/ 769402 w 1442551"/>
              <a:gd name="connsiteY15" fmla="*/ 750068 h 1003341"/>
              <a:gd name="connsiteX16" fmla="*/ 683677 w 1442551"/>
              <a:gd name="connsiteY16" fmla="*/ 540518 h 1003341"/>
              <a:gd name="connsiteX17" fmla="*/ 458252 w 1442551"/>
              <a:gd name="connsiteY17" fmla="*/ 340493 h 1003341"/>
              <a:gd name="connsiteX18" fmla="*/ 1007527 w 1442551"/>
              <a:gd name="connsiteY18" fmla="*/ 238893 h 1003341"/>
              <a:gd name="connsiteX19" fmla="*/ 1140877 w 1442551"/>
              <a:gd name="connsiteY19" fmla="*/ 80143 h 1003341"/>
              <a:gd name="connsiteX20" fmla="*/ 1442502 w 1442551"/>
              <a:gd name="connsiteY20" fmla="*/ 3943 h 1003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42551" h="1003341">
                <a:moveTo>
                  <a:pt x="1442502" y="3943"/>
                </a:moveTo>
                <a:cubicBezTo>
                  <a:pt x="1445677" y="22993"/>
                  <a:pt x="1296981" y="154226"/>
                  <a:pt x="1159927" y="194443"/>
                </a:cubicBezTo>
                <a:cubicBezTo>
                  <a:pt x="1022873" y="234660"/>
                  <a:pt x="812264" y="237835"/>
                  <a:pt x="620177" y="245243"/>
                </a:cubicBezTo>
                <a:cubicBezTo>
                  <a:pt x="428090" y="252651"/>
                  <a:pt x="-66152" y="253181"/>
                  <a:pt x="7402" y="238893"/>
                </a:cubicBezTo>
                <a:cubicBezTo>
                  <a:pt x="80956" y="224606"/>
                  <a:pt x="991652" y="155814"/>
                  <a:pt x="1061502" y="159518"/>
                </a:cubicBezTo>
                <a:cubicBezTo>
                  <a:pt x="1131352" y="163222"/>
                  <a:pt x="551914" y="234660"/>
                  <a:pt x="426502" y="261118"/>
                </a:cubicBezTo>
                <a:cubicBezTo>
                  <a:pt x="301089" y="287576"/>
                  <a:pt x="335485" y="272230"/>
                  <a:pt x="309027" y="318268"/>
                </a:cubicBezTo>
                <a:cubicBezTo>
                  <a:pt x="282569" y="364306"/>
                  <a:pt x="286802" y="464318"/>
                  <a:pt x="267752" y="537343"/>
                </a:cubicBezTo>
                <a:cubicBezTo>
                  <a:pt x="248702" y="610368"/>
                  <a:pt x="195785" y="734193"/>
                  <a:pt x="194727" y="756418"/>
                </a:cubicBezTo>
                <a:cubicBezTo>
                  <a:pt x="193669" y="778643"/>
                  <a:pt x="238119" y="636826"/>
                  <a:pt x="261402" y="670693"/>
                </a:cubicBezTo>
                <a:cubicBezTo>
                  <a:pt x="284685" y="704560"/>
                  <a:pt x="212190" y="916226"/>
                  <a:pt x="334427" y="959618"/>
                </a:cubicBezTo>
                <a:cubicBezTo>
                  <a:pt x="456664" y="1003010"/>
                  <a:pt x="834490" y="1042168"/>
                  <a:pt x="994827" y="931043"/>
                </a:cubicBezTo>
                <a:cubicBezTo>
                  <a:pt x="1155164" y="819918"/>
                  <a:pt x="1325027" y="282285"/>
                  <a:pt x="1296452" y="292868"/>
                </a:cubicBezTo>
                <a:cubicBezTo>
                  <a:pt x="1267877" y="303451"/>
                  <a:pt x="890052" y="936335"/>
                  <a:pt x="823377" y="994543"/>
                </a:cubicBezTo>
                <a:cubicBezTo>
                  <a:pt x="756702" y="1052751"/>
                  <a:pt x="905398" y="682864"/>
                  <a:pt x="896402" y="642118"/>
                </a:cubicBezTo>
                <a:cubicBezTo>
                  <a:pt x="887406" y="601372"/>
                  <a:pt x="804856" y="767001"/>
                  <a:pt x="769402" y="750068"/>
                </a:cubicBezTo>
                <a:cubicBezTo>
                  <a:pt x="733948" y="733135"/>
                  <a:pt x="735535" y="608780"/>
                  <a:pt x="683677" y="540518"/>
                </a:cubicBezTo>
                <a:cubicBezTo>
                  <a:pt x="631819" y="472256"/>
                  <a:pt x="404277" y="390764"/>
                  <a:pt x="458252" y="340493"/>
                </a:cubicBezTo>
                <a:cubicBezTo>
                  <a:pt x="512227" y="290222"/>
                  <a:pt x="893756" y="282285"/>
                  <a:pt x="1007527" y="238893"/>
                </a:cubicBezTo>
                <a:cubicBezTo>
                  <a:pt x="1121298" y="195501"/>
                  <a:pt x="1064677" y="121418"/>
                  <a:pt x="1140877" y="80143"/>
                </a:cubicBezTo>
                <a:cubicBezTo>
                  <a:pt x="1217077" y="38868"/>
                  <a:pt x="1439327" y="-15107"/>
                  <a:pt x="1442502" y="394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E9417A5A-6735-42C1-BDCB-2FFA51F0B6A0}"/>
              </a:ext>
            </a:extLst>
          </p:cNvPr>
          <p:cNvSpPr/>
          <p:nvPr/>
        </p:nvSpPr>
        <p:spPr>
          <a:xfrm>
            <a:off x="4116710" y="6324608"/>
            <a:ext cx="846497" cy="478775"/>
          </a:xfrm>
          <a:custGeom>
            <a:avLst/>
            <a:gdLst>
              <a:gd name="connsiteX0" fmla="*/ 1265 w 846497"/>
              <a:gd name="connsiteY0" fmla="*/ 474655 h 478775"/>
              <a:gd name="connsiteX1" fmla="*/ 131440 w 846497"/>
              <a:gd name="connsiteY1" fmla="*/ 212717 h 478775"/>
              <a:gd name="connsiteX2" fmla="*/ 355278 w 846497"/>
              <a:gd name="connsiteY2" fmla="*/ 66667 h 478775"/>
              <a:gd name="connsiteX3" fmla="*/ 655315 w 846497"/>
              <a:gd name="connsiteY3" fmla="*/ 1580 h 478775"/>
              <a:gd name="connsiteX4" fmla="*/ 760090 w 846497"/>
              <a:gd name="connsiteY4" fmla="*/ 23805 h 478775"/>
              <a:gd name="connsiteX5" fmla="*/ 720403 w 846497"/>
              <a:gd name="connsiteY5" fmla="*/ 65080 h 478775"/>
              <a:gd name="connsiteX6" fmla="*/ 845815 w 846497"/>
              <a:gd name="connsiteY6" fmla="*/ 76192 h 478775"/>
              <a:gd name="connsiteX7" fmla="*/ 761678 w 846497"/>
              <a:gd name="connsiteY7" fmla="*/ 101592 h 478775"/>
              <a:gd name="connsiteX8" fmla="*/ 577528 w 846497"/>
              <a:gd name="connsiteY8" fmla="*/ 109530 h 478775"/>
              <a:gd name="connsiteX9" fmla="*/ 637853 w 846497"/>
              <a:gd name="connsiteY9" fmla="*/ 106355 h 478775"/>
              <a:gd name="connsiteX10" fmla="*/ 415603 w 846497"/>
              <a:gd name="connsiteY10" fmla="*/ 144455 h 478775"/>
              <a:gd name="connsiteX11" fmla="*/ 220340 w 846497"/>
              <a:gd name="connsiteY11" fmla="*/ 257167 h 478775"/>
              <a:gd name="connsiteX12" fmla="*/ 123503 w 846497"/>
              <a:gd name="connsiteY12" fmla="*/ 330192 h 478775"/>
              <a:gd name="connsiteX13" fmla="*/ 118740 w 846497"/>
              <a:gd name="connsiteY13" fmla="*/ 287330 h 478775"/>
              <a:gd name="connsiteX14" fmla="*/ 67940 w 846497"/>
              <a:gd name="connsiteY14" fmla="*/ 366705 h 478775"/>
              <a:gd name="connsiteX15" fmla="*/ 1265 w 846497"/>
              <a:gd name="connsiteY15" fmla="*/ 474655 h 47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46497" h="478775">
                <a:moveTo>
                  <a:pt x="1265" y="474655"/>
                </a:moveTo>
                <a:cubicBezTo>
                  <a:pt x="11848" y="448990"/>
                  <a:pt x="72438" y="280715"/>
                  <a:pt x="131440" y="212717"/>
                </a:cubicBezTo>
                <a:cubicBezTo>
                  <a:pt x="190442" y="144719"/>
                  <a:pt x="267966" y="101856"/>
                  <a:pt x="355278" y="66667"/>
                </a:cubicBezTo>
                <a:cubicBezTo>
                  <a:pt x="442590" y="31478"/>
                  <a:pt x="587846" y="8724"/>
                  <a:pt x="655315" y="1580"/>
                </a:cubicBezTo>
                <a:cubicBezTo>
                  <a:pt x="722784" y="-5564"/>
                  <a:pt x="749242" y="13222"/>
                  <a:pt x="760090" y="23805"/>
                </a:cubicBezTo>
                <a:cubicBezTo>
                  <a:pt x="770938" y="34388"/>
                  <a:pt x="706116" y="56349"/>
                  <a:pt x="720403" y="65080"/>
                </a:cubicBezTo>
                <a:cubicBezTo>
                  <a:pt x="734690" y="73811"/>
                  <a:pt x="838936" y="70107"/>
                  <a:pt x="845815" y="76192"/>
                </a:cubicBezTo>
                <a:cubicBezTo>
                  <a:pt x="852694" y="82277"/>
                  <a:pt x="806392" y="96036"/>
                  <a:pt x="761678" y="101592"/>
                </a:cubicBezTo>
                <a:cubicBezTo>
                  <a:pt x="716964" y="107148"/>
                  <a:pt x="577528" y="109530"/>
                  <a:pt x="577528" y="109530"/>
                </a:cubicBezTo>
                <a:cubicBezTo>
                  <a:pt x="556891" y="110324"/>
                  <a:pt x="664841" y="100534"/>
                  <a:pt x="637853" y="106355"/>
                </a:cubicBezTo>
                <a:cubicBezTo>
                  <a:pt x="610865" y="112176"/>
                  <a:pt x="485189" y="119320"/>
                  <a:pt x="415603" y="144455"/>
                </a:cubicBezTo>
                <a:cubicBezTo>
                  <a:pt x="346018" y="169590"/>
                  <a:pt x="269023" y="226211"/>
                  <a:pt x="220340" y="257167"/>
                </a:cubicBezTo>
                <a:cubicBezTo>
                  <a:pt x="171657" y="288123"/>
                  <a:pt x="140436" y="325165"/>
                  <a:pt x="123503" y="330192"/>
                </a:cubicBezTo>
                <a:cubicBezTo>
                  <a:pt x="106570" y="335219"/>
                  <a:pt x="128000" y="281245"/>
                  <a:pt x="118740" y="287330"/>
                </a:cubicBezTo>
                <a:cubicBezTo>
                  <a:pt x="109480" y="293415"/>
                  <a:pt x="86461" y="334426"/>
                  <a:pt x="67940" y="366705"/>
                </a:cubicBezTo>
                <a:cubicBezTo>
                  <a:pt x="49419" y="398984"/>
                  <a:pt x="-9318" y="500320"/>
                  <a:pt x="1265" y="47465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95B34FD6-0B22-4FBA-B86E-8DFB654BC5B5}"/>
              </a:ext>
            </a:extLst>
          </p:cNvPr>
          <p:cNvSpPr/>
          <p:nvPr/>
        </p:nvSpPr>
        <p:spPr>
          <a:xfrm>
            <a:off x="4574047" y="6281313"/>
            <a:ext cx="987035" cy="374384"/>
          </a:xfrm>
          <a:custGeom>
            <a:avLst/>
            <a:gdLst>
              <a:gd name="connsiteX0" fmla="*/ 293228 w 987035"/>
              <a:gd name="connsiteY0" fmla="*/ 29000 h 374384"/>
              <a:gd name="connsiteX1" fmla="*/ 490078 w 987035"/>
              <a:gd name="connsiteY1" fmla="*/ 9950 h 374384"/>
              <a:gd name="connsiteX2" fmla="*/ 886953 w 987035"/>
              <a:gd name="connsiteY2" fmla="*/ 182987 h 374384"/>
              <a:gd name="connsiteX3" fmla="*/ 975853 w 987035"/>
              <a:gd name="connsiteY3" fmla="*/ 368725 h 374384"/>
              <a:gd name="connsiteX4" fmla="*/ 956803 w 987035"/>
              <a:gd name="connsiteY4" fmla="*/ 309987 h 374384"/>
              <a:gd name="connsiteX5" fmla="*/ 715503 w 987035"/>
              <a:gd name="connsiteY5" fmla="*/ 143300 h 374384"/>
              <a:gd name="connsiteX6" fmla="*/ 2716 w 987035"/>
              <a:gd name="connsiteY6" fmla="*/ 133775 h 374384"/>
              <a:gd name="connsiteX7" fmla="*/ 464678 w 987035"/>
              <a:gd name="connsiteY7" fmla="*/ 95675 h 374384"/>
              <a:gd name="connsiteX8" fmla="*/ 293228 w 987035"/>
              <a:gd name="connsiteY8" fmla="*/ 29000 h 374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7035" h="374384">
                <a:moveTo>
                  <a:pt x="293228" y="29000"/>
                </a:moveTo>
                <a:cubicBezTo>
                  <a:pt x="297461" y="14713"/>
                  <a:pt x="391124" y="-15714"/>
                  <a:pt x="490078" y="9950"/>
                </a:cubicBezTo>
                <a:cubicBezTo>
                  <a:pt x="589032" y="35614"/>
                  <a:pt x="805991" y="123191"/>
                  <a:pt x="886953" y="182987"/>
                </a:cubicBezTo>
                <a:cubicBezTo>
                  <a:pt x="967915" y="242783"/>
                  <a:pt x="964211" y="347558"/>
                  <a:pt x="975853" y="368725"/>
                </a:cubicBezTo>
                <a:cubicBezTo>
                  <a:pt x="987495" y="389892"/>
                  <a:pt x="1000195" y="347558"/>
                  <a:pt x="956803" y="309987"/>
                </a:cubicBezTo>
                <a:cubicBezTo>
                  <a:pt x="913411" y="272416"/>
                  <a:pt x="874517" y="172669"/>
                  <a:pt x="715503" y="143300"/>
                </a:cubicBezTo>
                <a:cubicBezTo>
                  <a:pt x="556489" y="113931"/>
                  <a:pt x="44520" y="141712"/>
                  <a:pt x="2716" y="133775"/>
                </a:cubicBezTo>
                <a:cubicBezTo>
                  <a:pt x="-39088" y="125838"/>
                  <a:pt x="414672" y="108904"/>
                  <a:pt x="464678" y="95675"/>
                </a:cubicBezTo>
                <a:cubicBezTo>
                  <a:pt x="514684" y="82446"/>
                  <a:pt x="288995" y="43287"/>
                  <a:pt x="293228" y="2900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B3E67488-6FFC-49B2-9005-2B5EB40635A8}"/>
              </a:ext>
            </a:extLst>
          </p:cNvPr>
          <p:cNvSpPr/>
          <p:nvPr/>
        </p:nvSpPr>
        <p:spPr>
          <a:xfrm>
            <a:off x="4670759" y="6854201"/>
            <a:ext cx="889189" cy="634638"/>
          </a:xfrm>
          <a:custGeom>
            <a:avLst/>
            <a:gdLst>
              <a:gd name="connsiteX0" fmla="*/ 883904 w 889189"/>
              <a:gd name="connsiteY0" fmla="*/ 624 h 634638"/>
              <a:gd name="connsiteX1" fmla="*/ 752141 w 889189"/>
              <a:gd name="connsiteY1" fmla="*/ 310187 h 634638"/>
              <a:gd name="connsiteX2" fmla="*/ 621966 w 889189"/>
              <a:gd name="connsiteY2" fmla="*/ 481637 h 634638"/>
              <a:gd name="connsiteX3" fmla="*/ 352091 w 889189"/>
              <a:gd name="connsiteY3" fmla="*/ 583237 h 634638"/>
              <a:gd name="connsiteX4" fmla="*/ 101266 w 889189"/>
              <a:gd name="connsiteY4" fmla="*/ 634037 h 634638"/>
              <a:gd name="connsiteX5" fmla="*/ 606091 w 889189"/>
              <a:gd name="connsiteY5" fmla="*/ 551487 h 634638"/>
              <a:gd name="connsiteX6" fmla="*/ 91741 w 889189"/>
              <a:gd name="connsiteY6" fmla="*/ 551487 h 634638"/>
              <a:gd name="connsiteX7" fmla="*/ 452104 w 889189"/>
              <a:gd name="connsiteY7" fmla="*/ 465762 h 634638"/>
              <a:gd name="connsiteX8" fmla="*/ 233029 w 889189"/>
              <a:gd name="connsiteY8" fmla="*/ 475287 h 634638"/>
              <a:gd name="connsiteX9" fmla="*/ 9191 w 889189"/>
              <a:gd name="connsiteY9" fmla="*/ 468937 h 634638"/>
              <a:gd name="connsiteX10" fmla="*/ 561641 w 889189"/>
              <a:gd name="connsiteY10" fmla="*/ 397499 h 634638"/>
              <a:gd name="connsiteX11" fmla="*/ 883904 w 889189"/>
              <a:gd name="connsiteY11" fmla="*/ 624 h 63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9189" h="634638">
                <a:moveTo>
                  <a:pt x="883904" y="624"/>
                </a:moveTo>
                <a:cubicBezTo>
                  <a:pt x="915654" y="-13928"/>
                  <a:pt x="795797" y="230018"/>
                  <a:pt x="752141" y="310187"/>
                </a:cubicBezTo>
                <a:cubicBezTo>
                  <a:pt x="708485" y="390356"/>
                  <a:pt x="688641" y="436129"/>
                  <a:pt x="621966" y="481637"/>
                </a:cubicBezTo>
                <a:cubicBezTo>
                  <a:pt x="555291" y="527145"/>
                  <a:pt x="438874" y="557837"/>
                  <a:pt x="352091" y="583237"/>
                </a:cubicBezTo>
                <a:cubicBezTo>
                  <a:pt x="265308" y="608637"/>
                  <a:pt x="58933" y="639329"/>
                  <a:pt x="101266" y="634037"/>
                </a:cubicBezTo>
                <a:cubicBezTo>
                  <a:pt x="143599" y="628745"/>
                  <a:pt x="607678" y="565245"/>
                  <a:pt x="606091" y="551487"/>
                </a:cubicBezTo>
                <a:cubicBezTo>
                  <a:pt x="604504" y="537729"/>
                  <a:pt x="117405" y="565774"/>
                  <a:pt x="91741" y="551487"/>
                </a:cubicBezTo>
                <a:cubicBezTo>
                  <a:pt x="66077" y="537200"/>
                  <a:pt x="428556" y="478462"/>
                  <a:pt x="452104" y="465762"/>
                </a:cubicBezTo>
                <a:cubicBezTo>
                  <a:pt x="475652" y="453062"/>
                  <a:pt x="306848" y="474758"/>
                  <a:pt x="233029" y="475287"/>
                </a:cubicBezTo>
                <a:cubicBezTo>
                  <a:pt x="159210" y="475816"/>
                  <a:pt x="-45578" y="481902"/>
                  <a:pt x="9191" y="468937"/>
                </a:cubicBezTo>
                <a:cubicBezTo>
                  <a:pt x="63960" y="455972"/>
                  <a:pt x="415062" y="472376"/>
                  <a:pt x="561641" y="397499"/>
                </a:cubicBezTo>
                <a:cubicBezTo>
                  <a:pt x="708220" y="322622"/>
                  <a:pt x="852154" y="15176"/>
                  <a:pt x="883904" y="624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053A2BAE-B6A9-4207-A437-DAD04814B8CB}"/>
              </a:ext>
            </a:extLst>
          </p:cNvPr>
          <p:cNvSpPr/>
          <p:nvPr/>
        </p:nvSpPr>
        <p:spPr>
          <a:xfrm>
            <a:off x="4175068" y="7023414"/>
            <a:ext cx="808366" cy="439797"/>
          </a:xfrm>
          <a:custGeom>
            <a:avLst/>
            <a:gdLst>
              <a:gd name="connsiteX0" fmla="*/ 6407 w 808366"/>
              <a:gd name="connsiteY0" fmla="*/ 1274 h 439797"/>
              <a:gd name="connsiteX1" fmla="*/ 382645 w 808366"/>
              <a:gd name="connsiteY1" fmla="*/ 271149 h 439797"/>
              <a:gd name="connsiteX2" fmla="*/ 760470 w 808366"/>
              <a:gd name="connsiteY2" fmla="*/ 309249 h 439797"/>
              <a:gd name="connsiteX3" fmla="*/ 346132 w 808366"/>
              <a:gd name="connsiteY3" fmla="*/ 321949 h 439797"/>
              <a:gd name="connsiteX4" fmla="*/ 806507 w 808366"/>
              <a:gd name="connsiteY4" fmla="*/ 429899 h 439797"/>
              <a:gd name="connsiteX5" fmla="*/ 495357 w 808366"/>
              <a:gd name="connsiteY5" fmla="*/ 412436 h 439797"/>
              <a:gd name="connsiteX6" fmla="*/ 176270 w 808366"/>
              <a:gd name="connsiteY6" fmla="*/ 231461 h 439797"/>
              <a:gd name="connsiteX7" fmla="*/ 415982 w 808366"/>
              <a:gd name="connsiteY7" fmla="*/ 325124 h 439797"/>
              <a:gd name="connsiteX8" fmla="*/ 163570 w 808366"/>
              <a:gd name="connsiteY8" fmla="*/ 174311 h 439797"/>
              <a:gd name="connsiteX9" fmla="*/ 6407 w 808366"/>
              <a:gd name="connsiteY9" fmla="*/ 1274 h 439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8366" h="439797">
                <a:moveTo>
                  <a:pt x="6407" y="1274"/>
                </a:moveTo>
                <a:cubicBezTo>
                  <a:pt x="42920" y="17414"/>
                  <a:pt x="256968" y="219820"/>
                  <a:pt x="382645" y="271149"/>
                </a:cubicBezTo>
                <a:cubicBezTo>
                  <a:pt x="508322" y="322478"/>
                  <a:pt x="766556" y="300782"/>
                  <a:pt x="760470" y="309249"/>
                </a:cubicBezTo>
                <a:cubicBezTo>
                  <a:pt x="754384" y="317716"/>
                  <a:pt x="338459" y="301841"/>
                  <a:pt x="346132" y="321949"/>
                </a:cubicBezTo>
                <a:cubicBezTo>
                  <a:pt x="353805" y="342057"/>
                  <a:pt x="781636" y="414818"/>
                  <a:pt x="806507" y="429899"/>
                </a:cubicBezTo>
                <a:cubicBezTo>
                  <a:pt x="831378" y="444980"/>
                  <a:pt x="600396" y="445509"/>
                  <a:pt x="495357" y="412436"/>
                </a:cubicBezTo>
                <a:cubicBezTo>
                  <a:pt x="390318" y="379363"/>
                  <a:pt x="189499" y="246013"/>
                  <a:pt x="176270" y="231461"/>
                </a:cubicBezTo>
                <a:cubicBezTo>
                  <a:pt x="163041" y="216909"/>
                  <a:pt x="418099" y="334649"/>
                  <a:pt x="415982" y="325124"/>
                </a:cubicBezTo>
                <a:cubicBezTo>
                  <a:pt x="413865" y="315599"/>
                  <a:pt x="228658" y="221936"/>
                  <a:pt x="163570" y="174311"/>
                </a:cubicBezTo>
                <a:cubicBezTo>
                  <a:pt x="98483" y="126686"/>
                  <a:pt x="-30106" y="-14866"/>
                  <a:pt x="6407" y="1274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C2FB2F25-05E4-45F2-B850-6C38AE042063}"/>
              </a:ext>
            </a:extLst>
          </p:cNvPr>
          <p:cNvSpPr/>
          <p:nvPr/>
        </p:nvSpPr>
        <p:spPr>
          <a:xfrm>
            <a:off x="2839676" y="5316582"/>
            <a:ext cx="416881" cy="962314"/>
          </a:xfrm>
          <a:custGeom>
            <a:avLst/>
            <a:gdLst>
              <a:gd name="connsiteX0" fmla="*/ 335324 w 416881"/>
              <a:gd name="connsiteY0" fmla="*/ 2178 h 962314"/>
              <a:gd name="connsiteX1" fmla="*/ 223564 w 416881"/>
              <a:gd name="connsiteY1" fmla="*/ 266338 h 962314"/>
              <a:gd name="connsiteX2" fmla="*/ 416604 w 416881"/>
              <a:gd name="connsiteY2" fmla="*/ 962298 h 962314"/>
              <a:gd name="connsiteX3" fmla="*/ 172764 w 416881"/>
              <a:gd name="connsiteY3" fmla="*/ 286658 h 962314"/>
              <a:gd name="connsiteX4" fmla="*/ 44 w 416881"/>
              <a:gd name="connsiteY4" fmla="*/ 68218 h 962314"/>
              <a:gd name="connsiteX5" fmla="*/ 188004 w 416881"/>
              <a:gd name="connsiteY5" fmla="*/ 540658 h 962314"/>
              <a:gd name="connsiteX6" fmla="*/ 137204 w 416881"/>
              <a:gd name="connsiteY6" fmla="*/ 388258 h 962314"/>
              <a:gd name="connsiteX7" fmla="*/ 335324 w 416881"/>
              <a:gd name="connsiteY7" fmla="*/ 2178 h 96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881" h="962314">
                <a:moveTo>
                  <a:pt x="335324" y="2178"/>
                </a:moveTo>
                <a:cubicBezTo>
                  <a:pt x="349717" y="-18142"/>
                  <a:pt x="210017" y="106318"/>
                  <a:pt x="223564" y="266338"/>
                </a:cubicBezTo>
                <a:cubicBezTo>
                  <a:pt x="237111" y="426358"/>
                  <a:pt x="425071" y="958911"/>
                  <a:pt x="416604" y="962298"/>
                </a:cubicBezTo>
                <a:cubicBezTo>
                  <a:pt x="408137" y="965685"/>
                  <a:pt x="242191" y="435671"/>
                  <a:pt x="172764" y="286658"/>
                </a:cubicBezTo>
                <a:cubicBezTo>
                  <a:pt x="103337" y="137645"/>
                  <a:pt x="-2496" y="25885"/>
                  <a:pt x="44" y="68218"/>
                </a:cubicBezTo>
                <a:cubicBezTo>
                  <a:pt x="2584" y="110551"/>
                  <a:pt x="165144" y="487318"/>
                  <a:pt x="188004" y="540658"/>
                </a:cubicBezTo>
                <a:cubicBezTo>
                  <a:pt x="210864" y="593998"/>
                  <a:pt x="109264" y="472925"/>
                  <a:pt x="137204" y="388258"/>
                </a:cubicBezTo>
                <a:cubicBezTo>
                  <a:pt x="165144" y="303591"/>
                  <a:pt x="320931" y="22498"/>
                  <a:pt x="335324" y="2178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344853EB-FD2D-425A-8F39-47687B254651}"/>
              </a:ext>
            </a:extLst>
          </p:cNvPr>
          <p:cNvSpPr/>
          <p:nvPr/>
        </p:nvSpPr>
        <p:spPr>
          <a:xfrm>
            <a:off x="2842830" y="3982453"/>
            <a:ext cx="679268" cy="1599996"/>
          </a:xfrm>
          <a:custGeom>
            <a:avLst/>
            <a:gdLst>
              <a:gd name="connsiteX0" fmla="*/ 677610 w 679268"/>
              <a:gd name="connsiteY0" fmla="*/ 310147 h 1599996"/>
              <a:gd name="connsiteX1" fmla="*/ 357570 w 679268"/>
              <a:gd name="connsiteY1" fmla="*/ 686067 h 1599996"/>
              <a:gd name="connsiteX2" fmla="*/ 139130 w 679268"/>
              <a:gd name="connsiteY2" fmla="*/ 1473467 h 1599996"/>
              <a:gd name="connsiteX3" fmla="*/ 93410 w 679268"/>
              <a:gd name="connsiteY3" fmla="*/ 1265187 h 1599996"/>
              <a:gd name="connsiteX4" fmla="*/ 118810 w 679268"/>
              <a:gd name="connsiteY4" fmla="*/ 1595387 h 1599996"/>
              <a:gd name="connsiteX5" fmla="*/ 37530 w 679268"/>
              <a:gd name="connsiteY5" fmla="*/ 970547 h 1599996"/>
              <a:gd name="connsiteX6" fmla="*/ 316930 w 679268"/>
              <a:gd name="connsiteY6" fmla="*/ 213627 h 1599996"/>
              <a:gd name="connsiteX7" fmla="*/ 113730 w 679268"/>
              <a:gd name="connsiteY7" fmla="*/ 467627 h 1599996"/>
              <a:gd name="connsiteX8" fmla="*/ 17210 w 679268"/>
              <a:gd name="connsiteY8" fmla="*/ 569227 h 1599996"/>
              <a:gd name="connsiteX9" fmla="*/ 464250 w 679268"/>
              <a:gd name="connsiteY9" fmla="*/ 267 h 1599996"/>
              <a:gd name="connsiteX10" fmla="*/ 210250 w 679268"/>
              <a:gd name="connsiteY10" fmla="*/ 650507 h 1599996"/>
              <a:gd name="connsiteX11" fmla="*/ 677610 w 679268"/>
              <a:gd name="connsiteY11" fmla="*/ 310147 h 159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268" h="1599996">
                <a:moveTo>
                  <a:pt x="677610" y="310147"/>
                </a:moveTo>
                <a:cubicBezTo>
                  <a:pt x="702163" y="316074"/>
                  <a:pt x="447317" y="492180"/>
                  <a:pt x="357570" y="686067"/>
                </a:cubicBezTo>
                <a:cubicBezTo>
                  <a:pt x="267823" y="879954"/>
                  <a:pt x="183157" y="1376947"/>
                  <a:pt x="139130" y="1473467"/>
                </a:cubicBezTo>
                <a:cubicBezTo>
                  <a:pt x="95103" y="1569987"/>
                  <a:pt x="96797" y="1244867"/>
                  <a:pt x="93410" y="1265187"/>
                </a:cubicBezTo>
                <a:cubicBezTo>
                  <a:pt x="90023" y="1285507"/>
                  <a:pt x="128123" y="1644494"/>
                  <a:pt x="118810" y="1595387"/>
                </a:cubicBezTo>
                <a:cubicBezTo>
                  <a:pt x="109497" y="1546280"/>
                  <a:pt x="4510" y="1200840"/>
                  <a:pt x="37530" y="970547"/>
                </a:cubicBezTo>
                <a:cubicBezTo>
                  <a:pt x="70550" y="740254"/>
                  <a:pt x="304230" y="297447"/>
                  <a:pt x="316930" y="213627"/>
                </a:cubicBezTo>
                <a:cubicBezTo>
                  <a:pt x="329630" y="129807"/>
                  <a:pt x="163683" y="408360"/>
                  <a:pt x="113730" y="467627"/>
                </a:cubicBezTo>
                <a:cubicBezTo>
                  <a:pt x="63777" y="526894"/>
                  <a:pt x="-41210" y="647120"/>
                  <a:pt x="17210" y="569227"/>
                </a:cubicBezTo>
                <a:cubicBezTo>
                  <a:pt x="75630" y="491334"/>
                  <a:pt x="432077" y="-13280"/>
                  <a:pt x="464250" y="267"/>
                </a:cubicBezTo>
                <a:cubicBezTo>
                  <a:pt x="496423" y="13814"/>
                  <a:pt x="177230" y="594627"/>
                  <a:pt x="210250" y="650507"/>
                </a:cubicBezTo>
                <a:cubicBezTo>
                  <a:pt x="243270" y="706387"/>
                  <a:pt x="653057" y="304220"/>
                  <a:pt x="677610" y="310147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0010C9F1-B987-41FE-B389-C753D1FE4753}"/>
              </a:ext>
            </a:extLst>
          </p:cNvPr>
          <p:cNvSpPr/>
          <p:nvPr/>
        </p:nvSpPr>
        <p:spPr>
          <a:xfrm>
            <a:off x="2726267" y="3802020"/>
            <a:ext cx="1113366" cy="691365"/>
          </a:xfrm>
          <a:custGeom>
            <a:avLst/>
            <a:gdLst>
              <a:gd name="connsiteX0" fmla="*/ 1113366 w 1113366"/>
              <a:gd name="connsiteY0" fmla="*/ 37613 h 691365"/>
              <a:gd name="connsiteX1" fmla="*/ 698500 w 1113366"/>
              <a:gd name="connsiteY1" fmla="*/ 300080 h 691365"/>
              <a:gd name="connsiteX2" fmla="*/ 491066 w 1113366"/>
              <a:gd name="connsiteY2" fmla="*/ 668380 h 691365"/>
              <a:gd name="connsiteX3" fmla="*/ 736600 w 1113366"/>
              <a:gd name="connsiteY3" fmla="*/ 304313 h 691365"/>
              <a:gd name="connsiteX4" fmla="*/ 355600 w 1113366"/>
              <a:gd name="connsiteY4" fmla="*/ 388980 h 691365"/>
              <a:gd name="connsiteX5" fmla="*/ 50800 w 1113366"/>
              <a:gd name="connsiteY5" fmla="*/ 689547 h 691365"/>
              <a:gd name="connsiteX6" fmla="*/ 436033 w 1113366"/>
              <a:gd name="connsiteY6" fmla="*/ 232347 h 691365"/>
              <a:gd name="connsiteX7" fmla="*/ 38100 w 1113366"/>
              <a:gd name="connsiteY7" fmla="*/ 346647 h 691365"/>
              <a:gd name="connsiteX8" fmla="*/ 656166 w 1113366"/>
              <a:gd name="connsiteY8" fmla="*/ 12213 h 691365"/>
              <a:gd name="connsiteX9" fmla="*/ 0 w 1113366"/>
              <a:gd name="connsiteY9" fmla="*/ 67247 h 691365"/>
              <a:gd name="connsiteX10" fmla="*/ 1113366 w 1113366"/>
              <a:gd name="connsiteY10" fmla="*/ 37613 h 691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366" h="691365">
                <a:moveTo>
                  <a:pt x="1113366" y="37613"/>
                </a:moveTo>
                <a:cubicBezTo>
                  <a:pt x="957791" y="116282"/>
                  <a:pt x="802216" y="194952"/>
                  <a:pt x="698500" y="300080"/>
                </a:cubicBezTo>
                <a:cubicBezTo>
                  <a:pt x="594784" y="405208"/>
                  <a:pt x="484716" y="667675"/>
                  <a:pt x="491066" y="668380"/>
                </a:cubicBezTo>
                <a:cubicBezTo>
                  <a:pt x="497416" y="669085"/>
                  <a:pt x="759178" y="350880"/>
                  <a:pt x="736600" y="304313"/>
                </a:cubicBezTo>
                <a:cubicBezTo>
                  <a:pt x="714022" y="257746"/>
                  <a:pt x="469900" y="324774"/>
                  <a:pt x="355600" y="388980"/>
                </a:cubicBezTo>
                <a:cubicBezTo>
                  <a:pt x="241300" y="453186"/>
                  <a:pt x="37395" y="715652"/>
                  <a:pt x="50800" y="689547"/>
                </a:cubicBezTo>
                <a:cubicBezTo>
                  <a:pt x="64205" y="663442"/>
                  <a:pt x="438150" y="289497"/>
                  <a:pt x="436033" y="232347"/>
                </a:cubicBezTo>
                <a:cubicBezTo>
                  <a:pt x="433916" y="175197"/>
                  <a:pt x="1411" y="383336"/>
                  <a:pt x="38100" y="346647"/>
                </a:cubicBezTo>
                <a:cubicBezTo>
                  <a:pt x="74789" y="309958"/>
                  <a:pt x="662516" y="58780"/>
                  <a:pt x="656166" y="12213"/>
                </a:cubicBezTo>
                <a:cubicBezTo>
                  <a:pt x="649816" y="-34354"/>
                  <a:pt x="0" y="67247"/>
                  <a:pt x="0" y="67247"/>
                </a:cubicBezTo>
                <a:lnTo>
                  <a:pt x="1113366" y="37613"/>
                </a:ln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CDBBF3F7-1AC6-49BC-90D4-E05710916488}"/>
              </a:ext>
            </a:extLst>
          </p:cNvPr>
          <p:cNvSpPr/>
          <p:nvPr/>
        </p:nvSpPr>
        <p:spPr>
          <a:xfrm>
            <a:off x="2402832" y="3935936"/>
            <a:ext cx="1164407" cy="870226"/>
          </a:xfrm>
          <a:custGeom>
            <a:avLst/>
            <a:gdLst>
              <a:gd name="connsiteX0" fmla="*/ 1163328 w 1164407"/>
              <a:gd name="connsiteY0" fmla="*/ 26464 h 870226"/>
              <a:gd name="connsiteX1" fmla="*/ 685808 w 1164407"/>
              <a:gd name="connsiteY1" fmla="*/ 671624 h 870226"/>
              <a:gd name="connsiteX2" fmla="*/ 670568 w 1164407"/>
              <a:gd name="connsiteY2" fmla="*/ 773224 h 870226"/>
              <a:gd name="connsiteX3" fmla="*/ 731528 w 1164407"/>
              <a:gd name="connsiteY3" fmla="*/ 392224 h 870226"/>
              <a:gd name="connsiteX4" fmla="*/ 8 w 1164407"/>
              <a:gd name="connsiteY4" fmla="*/ 869744 h 870226"/>
              <a:gd name="connsiteX5" fmla="*/ 716288 w 1164407"/>
              <a:gd name="connsiteY5" fmla="*/ 285544 h 870226"/>
              <a:gd name="connsiteX6" fmla="*/ 812808 w 1164407"/>
              <a:gd name="connsiteY6" fmla="*/ 143304 h 870226"/>
              <a:gd name="connsiteX7" fmla="*/ 1163328 w 1164407"/>
              <a:gd name="connsiteY7" fmla="*/ 26464 h 870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4407" h="870226">
                <a:moveTo>
                  <a:pt x="1163328" y="26464"/>
                </a:moveTo>
                <a:cubicBezTo>
                  <a:pt x="1142161" y="114517"/>
                  <a:pt x="767935" y="547164"/>
                  <a:pt x="685808" y="671624"/>
                </a:cubicBezTo>
                <a:cubicBezTo>
                  <a:pt x="603681" y="796084"/>
                  <a:pt x="662948" y="819791"/>
                  <a:pt x="670568" y="773224"/>
                </a:cubicBezTo>
                <a:cubicBezTo>
                  <a:pt x="678188" y="726657"/>
                  <a:pt x="843288" y="376137"/>
                  <a:pt x="731528" y="392224"/>
                </a:cubicBezTo>
                <a:cubicBezTo>
                  <a:pt x="619768" y="408311"/>
                  <a:pt x="2548" y="887524"/>
                  <a:pt x="8" y="869744"/>
                </a:cubicBezTo>
                <a:cubicBezTo>
                  <a:pt x="-2532" y="851964"/>
                  <a:pt x="580821" y="406617"/>
                  <a:pt x="716288" y="285544"/>
                </a:cubicBezTo>
                <a:cubicBezTo>
                  <a:pt x="851755" y="164471"/>
                  <a:pt x="737455" y="192411"/>
                  <a:pt x="812808" y="143304"/>
                </a:cubicBezTo>
                <a:cubicBezTo>
                  <a:pt x="888161" y="94197"/>
                  <a:pt x="1184495" y="-61589"/>
                  <a:pt x="1163328" y="26464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E6C1ADB1-FDCC-4408-8EB1-DD628ED87F16}"/>
              </a:ext>
            </a:extLst>
          </p:cNvPr>
          <p:cNvSpPr/>
          <p:nvPr/>
        </p:nvSpPr>
        <p:spPr>
          <a:xfrm>
            <a:off x="2875367" y="3245705"/>
            <a:ext cx="1792215" cy="1037086"/>
          </a:xfrm>
          <a:custGeom>
            <a:avLst/>
            <a:gdLst>
              <a:gd name="connsiteX0" fmla="*/ 1711873 w 1792215"/>
              <a:gd name="connsiteY0" fmla="*/ 483015 h 1037086"/>
              <a:gd name="connsiteX1" fmla="*/ 1661073 w 1792215"/>
              <a:gd name="connsiteY1" fmla="*/ 477935 h 1037086"/>
              <a:gd name="connsiteX2" fmla="*/ 878753 w 1792215"/>
              <a:gd name="connsiteY2" fmla="*/ 635415 h 1037086"/>
              <a:gd name="connsiteX3" fmla="*/ 431713 w 1792215"/>
              <a:gd name="connsiteY3" fmla="*/ 1036735 h 1037086"/>
              <a:gd name="connsiteX4" fmla="*/ 965113 w 1792215"/>
              <a:gd name="connsiteY4" fmla="*/ 711615 h 1037086"/>
              <a:gd name="connsiteX5" fmla="*/ 330113 w 1792215"/>
              <a:gd name="connsiteY5" fmla="*/ 1021495 h 1037086"/>
              <a:gd name="connsiteX6" fmla="*/ 1015913 w 1792215"/>
              <a:gd name="connsiteY6" fmla="*/ 589695 h 1037086"/>
              <a:gd name="connsiteX7" fmla="*/ 452033 w 1792215"/>
              <a:gd name="connsiteY7" fmla="*/ 670975 h 1037086"/>
              <a:gd name="connsiteX8" fmla="*/ 10073 w 1792215"/>
              <a:gd name="connsiteY8" fmla="*/ 681135 h 1037086"/>
              <a:gd name="connsiteX9" fmla="*/ 198033 w 1792215"/>
              <a:gd name="connsiteY9" fmla="*/ 584615 h 1037086"/>
              <a:gd name="connsiteX10" fmla="*/ 812713 w 1792215"/>
              <a:gd name="connsiteY10" fmla="*/ 188375 h 1037086"/>
              <a:gd name="connsiteX11" fmla="*/ 391073 w 1792215"/>
              <a:gd name="connsiteY11" fmla="*/ 381415 h 1037086"/>
              <a:gd name="connsiteX12" fmla="*/ 853353 w 1792215"/>
              <a:gd name="connsiteY12" fmla="*/ 415 h 1037086"/>
              <a:gd name="connsiteX13" fmla="*/ 1711873 w 1792215"/>
              <a:gd name="connsiteY13" fmla="*/ 483015 h 103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92215" h="1037086">
                <a:moveTo>
                  <a:pt x="1711873" y="483015"/>
                </a:moveTo>
                <a:cubicBezTo>
                  <a:pt x="1846493" y="562602"/>
                  <a:pt x="1799926" y="452535"/>
                  <a:pt x="1661073" y="477935"/>
                </a:cubicBezTo>
                <a:cubicBezTo>
                  <a:pt x="1522220" y="503335"/>
                  <a:pt x="1083646" y="542282"/>
                  <a:pt x="878753" y="635415"/>
                </a:cubicBezTo>
                <a:cubicBezTo>
                  <a:pt x="673860" y="728548"/>
                  <a:pt x="417320" y="1024035"/>
                  <a:pt x="431713" y="1036735"/>
                </a:cubicBezTo>
                <a:cubicBezTo>
                  <a:pt x="446106" y="1049435"/>
                  <a:pt x="982046" y="714155"/>
                  <a:pt x="965113" y="711615"/>
                </a:cubicBezTo>
                <a:cubicBezTo>
                  <a:pt x="948180" y="709075"/>
                  <a:pt x="321646" y="1041815"/>
                  <a:pt x="330113" y="1021495"/>
                </a:cubicBezTo>
                <a:cubicBezTo>
                  <a:pt x="338580" y="1001175"/>
                  <a:pt x="995593" y="648115"/>
                  <a:pt x="1015913" y="589695"/>
                </a:cubicBezTo>
                <a:cubicBezTo>
                  <a:pt x="1036233" y="531275"/>
                  <a:pt x="619673" y="655735"/>
                  <a:pt x="452033" y="670975"/>
                </a:cubicBezTo>
                <a:cubicBezTo>
                  <a:pt x="284393" y="686215"/>
                  <a:pt x="52406" y="695528"/>
                  <a:pt x="10073" y="681135"/>
                </a:cubicBezTo>
                <a:cubicBezTo>
                  <a:pt x="-32260" y="666742"/>
                  <a:pt x="64260" y="666742"/>
                  <a:pt x="198033" y="584615"/>
                </a:cubicBezTo>
                <a:cubicBezTo>
                  <a:pt x="331806" y="502488"/>
                  <a:pt x="780540" y="222242"/>
                  <a:pt x="812713" y="188375"/>
                </a:cubicBezTo>
                <a:cubicBezTo>
                  <a:pt x="844886" y="154508"/>
                  <a:pt x="384300" y="412742"/>
                  <a:pt x="391073" y="381415"/>
                </a:cubicBezTo>
                <a:cubicBezTo>
                  <a:pt x="397846" y="350088"/>
                  <a:pt x="633220" y="-13978"/>
                  <a:pt x="853353" y="415"/>
                </a:cubicBezTo>
                <a:cubicBezTo>
                  <a:pt x="1073486" y="14808"/>
                  <a:pt x="1577253" y="403428"/>
                  <a:pt x="1711873" y="483015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41337813-5B5E-4A1E-9089-BFEBE8E9B0B8}"/>
              </a:ext>
            </a:extLst>
          </p:cNvPr>
          <p:cNvSpPr/>
          <p:nvPr/>
        </p:nvSpPr>
        <p:spPr>
          <a:xfrm>
            <a:off x="3474720" y="2931160"/>
            <a:ext cx="2671039" cy="1473242"/>
          </a:xfrm>
          <a:custGeom>
            <a:avLst/>
            <a:gdLst>
              <a:gd name="connsiteX0" fmla="*/ 0 w 2671039"/>
              <a:gd name="connsiteY0" fmla="*/ 279400 h 1473242"/>
              <a:gd name="connsiteX1" fmla="*/ 111760 w 2671039"/>
              <a:gd name="connsiteY1" fmla="*/ 284480 h 1473242"/>
              <a:gd name="connsiteX2" fmla="*/ 665480 w 2671039"/>
              <a:gd name="connsiteY2" fmla="*/ 457200 h 1473242"/>
              <a:gd name="connsiteX3" fmla="*/ 995680 w 2671039"/>
              <a:gd name="connsiteY3" fmla="*/ 741680 h 1473242"/>
              <a:gd name="connsiteX4" fmla="*/ 1625600 w 2671039"/>
              <a:gd name="connsiteY4" fmla="*/ 873760 h 1473242"/>
              <a:gd name="connsiteX5" fmla="*/ 2479040 w 2671039"/>
              <a:gd name="connsiteY5" fmla="*/ 1219200 h 1473242"/>
              <a:gd name="connsiteX6" fmla="*/ 1920240 w 2671039"/>
              <a:gd name="connsiteY6" fmla="*/ 1036320 h 1473242"/>
              <a:gd name="connsiteX7" fmla="*/ 1483360 w 2671039"/>
              <a:gd name="connsiteY7" fmla="*/ 1000760 h 1473242"/>
              <a:gd name="connsiteX8" fmla="*/ 2661920 w 2671039"/>
              <a:gd name="connsiteY8" fmla="*/ 1473200 h 1473242"/>
              <a:gd name="connsiteX9" fmla="*/ 2037080 w 2671039"/>
              <a:gd name="connsiteY9" fmla="*/ 1026160 h 1473242"/>
              <a:gd name="connsiteX10" fmla="*/ 2179320 w 2671039"/>
              <a:gd name="connsiteY10" fmla="*/ 650240 h 1473242"/>
              <a:gd name="connsiteX11" fmla="*/ 1285240 w 2671039"/>
              <a:gd name="connsiteY11" fmla="*/ 106680 h 1473242"/>
              <a:gd name="connsiteX12" fmla="*/ 2382520 w 2671039"/>
              <a:gd name="connsiteY12" fmla="*/ 767080 h 1473242"/>
              <a:gd name="connsiteX13" fmla="*/ 1300480 w 2671039"/>
              <a:gd name="connsiteY13" fmla="*/ 259080 h 1473242"/>
              <a:gd name="connsiteX14" fmla="*/ 533400 w 2671039"/>
              <a:gd name="connsiteY14" fmla="*/ 0 h 1473242"/>
              <a:gd name="connsiteX15" fmla="*/ 1915160 w 2671039"/>
              <a:gd name="connsiteY15" fmla="*/ 467360 h 1473242"/>
              <a:gd name="connsiteX16" fmla="*/ 1854200 w 2671039"/>
              <a:gd name="connsiteY16" fmla="*/ 528320 h 1473242"/>
              <a:gd name="connsiteX17" fmla="*/ 1112520 w 2671039"/>
              <a:gd name="connsiteY17" fmla="*/ 416560 h 1473242"/>
              <a:gd name="connsiteX18" fmla="*/ 0 w 2671039"/>
              <a:gd name="connsiteY18" fmla="*/ 279400 h 1473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71039" h="1473242">
                <a:moveTo>
                  <a:pt x="0" y="279400"/>
                </a:moveTo>
                <a:cubicBezTo>
                  <a:pt x="423" y="267123"/>
                  <a:pt x="847" y="254847"/>
                  <a:pt x="111760" y="284480"/>
                </a:cubicBezTo>
                <a:cubicBezTo>
                  <a:pt x="222673" y="314113"/>
                  <a:pt x="518160" y="381000"/>
                  <a:pt x="665480" y="457200"/>
                </a:cubicBezTo>
                <a:cubicBezTo>
                  <a:pt x="812800" y="533400"/>
                  <a:pt x="835660" y="672253"/>
                  <a:pt x="995680" y="741680"/>
                </a:cubicBezTo>
                <a:cubicBezTo>
                  <a:pt x="1155700" y="811107"/>
                  <a:pt x="1378374" y="794173"/>
                  <a:pt x="1625600" y="873760"/>
                </a:cubicBezTo>
                <a:cubicBezTo>
                  <a:pt x="1872826" y="953347"/>
                  <a:pt x="2429933" y="1192107"/>
                  <a:pt x="2479040" y="1219200"/>
                </a:cubicBezTo>
                <a:cubicBezTo>
                  <a:pt x="2528147" y="1246293"/>
                  <a:pt x="2086187" y="1072727"/>
                  <a:pt x="1920240" y="1036320"/>
                </a:cubicBezTo>
                <a:cubicBezTo>
                  <a:pt x="1754293" y="999913"/>
                  <a:pt x="1359747" y="927947"/>
                  <a:pt x="1483360" y="1000760"/>
                </a:cubicBezTo>
                <a:cubicBezTo>
                  <a:pt x="1606973" y="1073573"/>
                  <a:pt x="2569633" y="1468967"/>
                  <a:pt x="2661920" y="1473200"/>
                </a:cubicBezTo>
                <a:cubicBezTo>
                  <a:pt x="2754207" y="1477433"/>
                  <a:pt x="2117513" y="1163320"/>
                  <a:pt x="2037080" y="1026160"/>
                </a:cubicBezTo>
                <a:cubicBezTo>
                  <a:pt x="1956647" y="889000"/>
                  <a:pt x="2304627" y="803487"/>
                  <a:pt x="2179320" y="650240"/>
                </a:cubicBezTo>
                <a:cubicBezTo>
                  <a:pt x="2054013" y="496993"/>
                  <a:pt x="1251373" y="87207"/>
                  <a:pt x="1285240" y="106680"/>
                </a:cubicBezTo>
                <a:cubicBezTo>
                  <a:pt x="1319107" y="126153"/>
                  <a:pt x="2379980" y="741680"/>
                  <a:pt x="2382520" y="767080"/>
                </a:cubicBezTo>
                <a:cubicBezTo>
                  <a:pt x="2385060" y="792480"/>
                  <a:pt x="1608667" y="386927"/>
                  <a:pt x="1300480" y="259080"/>
                </a:cubicBezTo>
                <a:cubicBezTo>
                  <a:pt x="992293" y="131233"/>
                  <a:pt x="533400" y="0"/>
                  <a:pt x="533400" y="0"/>
                </a:cubicBezTo>
                <a:cubicBezTo>
                  <a:pt x="635847" y="34713"/>
                  <a:pt x="1695027" y="379307"/>
                  <a:pt x="1915160" y="467360"/>
                </a:cubicBezTo>
                <a:cubicBezTo>
                  <a:pt x="2135293" y="555413"/>
                  <a:pt x="1987973" y="536787"/>
                  <a:pt x="1854200" y="528320"/>
                </a:cubicBezTo>
                <a:cubicBezTo>
                  <a:pt x="1720427" y="519853"/>
                  <a:pt x="1112520" y="416560"/>
                  <a:pt x="1112520" y="416560"/>
                </a:cubicBezTo>
                <a:lnTo>
                  <a:pt x="0" y="279400"/>
                </a:ln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2E28A14E-869F-4A5C-8783-CECE4F690097}"/>
              </a:ext>
            </a:extLst>
          </p:cNvPr>
          <p:cNvSpPr/>
          <p:nvPr/>
        </p:nvSpPr>
        <p:spPr>
          <a:xfrm>
            <a:off x="3424669" y="2839323"/>
            <a:ext cx="2494720" cy="868544"/>
          </a:xfrm>
          <a:custGeom>
            <a:avLst/>
            <a:gdLst>
              <a:gd name="connsiteX0" fmla="*/ 24651 w 2494720"/>
              <a:gd name="connsiteY0" fmla="*/ 397 h 868544"/>
              <a:gd name="connsiteX1" fmla="*/ 1330211 w 2494720"/>
              <a:gd name="connsiteY1" fmla="*/ 254397 h 868544"/>
              <a:gd name="connsiteX2" fmla="*/ 2493531 w 2494720"/>
              <a:gd name="connsiteY2" fmla="*/ 858917 h 868544"/>
              <a:gd name="connsiteX3" fmla="*/ 1523251 w 2494720"/>
              <a:gd name="connsiteY3" fmla="*/ 620157 h 868544"/>
              <a:gd name="connsiteX4" fmla="*/ 248171 w 2494720"/>
              <a:gd name="connsiteY4" fmla="*/ 538877 h 868544"/>
              <a:gd name="connsiteX5" fmla="*/ 1944891 w 2494720"/>
              <a:gd name="connsiteY5" fmla="*/ 564277 h 868544"/>
              <a:gd name="connsiteX6" fmla="*/ 288811 w 2494720"/>
              <a:gd name="connsiteY6" fmla="*/ 427117 h 868544"/>
              <a:gd name="connsiteX7" fmla="*/ 1635011 w 2494720"/>
              <a:gd name="connsiteY7" fmla="*/ 503317 h 868544"/>
              <a:gd name="connsiteX8" fmla="*/ 563131 w 2494720"/>
              <a:gd name="connsiteY8" fmla="*/ 203597 h 868544"/>
              <a:gd name="connsiteX9" fmla="*/ 24651 w 2494720"/>
              <a:gd name="connsiteY9" fmla="*/ 397 h 86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94720" h="868544">
                <a:moveTo>
                  <a:pt x="24651" y="397"/>
                </a:moveTo>
                <a:cubicBezTo>
                  <a:pt x="152498" y="8864"/>
                  <a:pt x="918731" y="111310"/>
                  <a:pt x="1330211" y="254397"/>
                </a:cubicBezTo>
                <a:cubicBezTo>
                  <a:pt x="1741691" y="397484"/>
                  <a:pt x="2461358" y="797957"/>
                  <a:pt x="2493531" y="858917"/>
                </a:cubicBezTo>
                <a:cubicBezTo>
                  <a:pt x="2525704" y="919877"/>
                  <a:pt x="1897478" y="673497"/>
                  <a:pt x="1523251" y="620157"/>
                </a:cubicBezTo>
                <a:cubicBezTo>
                  <a:pt x="1149024" y="566817"/>
                  <a:pt x="177898" y="548190"/>
                  <a:pt x="248171" y="538877"/>
                </a:cubicBezTo>
                <a:cubicBezTo>
                  <a:pt x="318444" y="529564"/>
                  <a:pt x="1938118" y="582904"/>
                  <a:pt x="1944891" y="564277"/>
                </a:cubicBezTo>
                <a:cubicBezTo>
                  <a:pt x="1951664" y="545650"/>
                  <a:pt x="340458" y="437277"/>
                  <a:pt x="288811" y="427117"/>
                </a:cubicBezTo>
                <a:cubicBezTo>
                  <a:pt x="237164" y="416957"/>
                  <a:pt x="1589291" y="540570"/>
                  <a:pt x="1635011" y="503317"/>
                </a:cubicBezTo>
                <a:cubicBezTo>
                  <a:pt x="1680731" y="466064"/>
                  <a:pt x="831524" y="286570"/>
                  <a:pt x="563131" y="203597"/>
                </a:cubicBezTo>
                <a:cubicBezTo>
                  <a:pt x="294738" y="120624"/>
                  <a:pt x="-103196" y="-8070"/>
                  <a:pt x="24651" y="397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DA9E0A7B-D31E-4707-B65F-78201B935537}"/>
              </a:ext>
            </a:extLst>
          </p:cNvPr>
          <p:cNvSpPr/>
          <p:nvPr/>
        </p:nvSpPr>
        <p:spPr>
          <a:xfrm>
            <a:off x="3512383" y="3139771"/>
            <a:ext cx="2107410" cy="390351"/>
          </a:xfrm>
          <a:custGeom>
            <a:avLst/>
            <a:gdLst>
              <a:gd name="connsiteX0" fmla="*/ 63937 w 2107410"/>
              <a:gd name="connsiteY0" fmla="*/ 157149 h 390351"/>
              <a:gd name="connsiteX1" fmla="*/ 211257 w 2107410"/>
              <a:gd name="connsiteY1" fmla="*/ 111429 h 390351"/>
              <a:gd name="connsiteX2" fmla="*/ 958017 w 2107410"/>
              <a:gd name="connsiteY2" fmla="*/ 9829 h 390351"/>
              <a:gd name="connsiteX3" fmla="*/ 2080697 w 2107410"/>
              <a:gd name="connsiteY3" fmla="*/ 380669 h 390351"/>
              <a:gd name="connsiteX4" fmla="*/ 1704777 w 2107410"/>
              <a:gd name="connsiteY4" fmla="*/ 284149 h 390351"/>
              <a:gd name="connsiteX5" fmla="*/ 1130737 w 2107410"/>
              <a:gd name="connsiteY5" fmla="*/ 309549 h 390351"/>
              <a:gd name="connsiteX6" fmla="*/ 63937 w 2107410"/>
              <a:gd name="connsiteY6" fmla="*/ 157149 h 390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7410" h="390351">
                <a:moveTo>
                  <a:pt x="63937" y="157149"/>
                </a:moveTo>
                <a:cubicBezTo>
                  <a:pt x="-89310" y="124129"/>
                  <a:pt x="62244" y="135982"/>
                  <a:pt x="211257" y="111429"/>
                </a:cubicBezTo>
                <a:cubicBezTo>
                  <a:pt x="360270" y="86876"/>
                  <a:pt x="646444" y="-35044"/>
                  <a:pt x="958017" y="9829"/>
                </a:cubicBezTo>
                <a:cubicBezTo>
                  <a:pt x="1269590" y="54702"/>
                  <a:pt x="1956237" y="334949"/>
                  <a:pt x="2080697" y="380669"/>
                </a:cubicBezTo>
                <a:cubicBezTo>
                  <a:pt x="2205157" y="426389"/>
                  <a:pt x="1863104" y="296002"/>
                  <a:pt x="1704777" y="284149"/>
                </a:cubicBezTo>
                <a:cubicBezTo>
                  <a:pt x="1546450" y="272296"/>
                  <a:pt x="1399130" y="333256"/>
                  <a:pt x="1130737" y="309549"/>
                </a:cubicBezTo>
                <a:cubicBezTo>
                  <a:pt x="862344" y="285842"/>
                  <a:pt x="217184" y="190169"/>
                  <a:pt x="63937" y="157149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DBACDC51-DDF4-44E8-A71F-564F16DD1332}"/>
              </a:ext>
            </a:extLst>
          </p:cNvPr>
          <p:cNvSpPr/>
          <p:nvPr/>
        </p:nvSpPr>
        <p:spPr>
          <a:xfrm>
            <a:off x="4724886" y="3598756"/>
            <a:ext cx="1797706" cy="952357"/>
          </a:xfrm>
          <a:custGeom>
            <a:avLst/>
            <a:gdLst>
              <a:gd name="connsiteX0" fmla="*/ 12214 w 1797706"/>
              <a:gd name="connsiteY0" fmla="*/ 46144 h 952357"/>
              <a:gd name="connsiteX1" fmla="*/ 971064 w 1797706"/>
              <a:gd name="connsiteY1" fmla="*/ 141394 h 952357"/>
              <a:gd name="connsiteX2" fmla="*/ 1390164 w 1797706"/>
              <a:gd name="connsiteY2" fmla="*/ 287444 h 952357"/>
              <a:gd name="connsiteX3" fmla="*/ 1313964 w 1797706"/>
              <a:gd name="connsiteY3" fmla="*/ 528744 h 952357"/>
              <a:gd name="connsiteX4" fmla="*/ 1726714 w 1797706"/>
              <a:gd name="connsiteY4" fmla="*/ 916094 h 952357"/>
              <a:gd name="connsiteX5" fmla="*/ 1669564 w 1797706"/>
              <a:gd name="connsiteY5" fmla="*/ 865294 h 952357"/>
              <a:gd name="connsiteX6" fmla="*/ 494814 w 1797706"/>
              <a:gd name="connsiteY6" fmla="*/ 293794 h 952357"/>
              <a:gd name="connsiteX7" fmla="*/ 1714014 w 1797706"/>
              <a:gd name="connsiteY7" fmla="*/ 928794 h 952357"/>
              <a:gd name="connsiteX8" fmla="*/ 12214 w 1797706"/>
              <a:gd name="connsiteY8" fmla="*/ 46144 h 952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7706" h="952357">
                <a:moveTo>
                  <a:pt x="12214" y="46144"/>
                </a:moveTo>
                <a:cubicBezTo>
                  <a:pt x="-111611" y="-85089"/>
                  <a:pt x="741406" y="101177"/>
                  <a:pt x="971064" y="141394"/>
                </a:cubicBezTo>
                <a:cubicBezTo>
                  <a:pt x="1200722" y="181611"/>
                  <a:pt x="1333014" y="222886"/>
                  <a:pt x="1390164" y="287444"/>
                </a:cubicBezTo>
                <a:cubicBezTo>
                  <a:pt x="1447314" y="352002"/>
                  <a:pt x="1257872" y="423969"/>
                  <a:pt x="1313964" y="528744"/>
                </a:cubicBezTo>
                <a:cubicBezTo>
                  <a:pt x="1370056" y="633519"/>
                  <a:pt x="1667447" y="860002"/>
                  <a:pt x="1726714" y="916094"/>
                </a:cubicBezTo>
                <a:cubicBezTo>
                  <a:pt x="1785981" y="972186"/>
                  <a:pt x="1874881" y="969011"/>
                  <a:pt x="1669564" y="865294"/>
                </a:cubicBezTo>
                <a:cubicBezTo>
                  <a:pt x="1464247" y="761577"/>
                  <a:pt x="487406" y="283211"/>
                  <a:pt x="494814" y="293794"/>
                </a:cubicBezTo>
                <a:cubicBezTo>
                  <a:pt x="502222" y="304377"/>
                  <a:pt x="1791272" y="967952"/>
                  <a:pt x="1714014" y="928794"/>
                </a:cubicBezTo>
                <a:cubicBezTo>
                  <a:pt x="1636756" y="889636"/>
                  <a:pt x="136039" y="177377"/>
                  <a:pt x="12214" y="46144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EBFD045F-6E63-48F2-BFDC-3C36D19882B1}"/>
              </a:ext>
            </a:extLst>
          </p:cNvPr>
          <p:cNvSpPr/>
          <p:nvPr/>
        </p:nvSpPr>
        <p:spPr>
          <a:xfrm>
            <a:off x="5617523" y="4115936"/>
            <a:ext cx="900345" cy="1155165"/>
          </a:xfrm>
          <a:custGeom>
            <a:avLst/>
            <a:gdLst>
              <a:gd name="connsiteX0" fmla="*/ 26357 w 900345"/>
              <a:gd name="connsiteY0" fmla="*/ 24264 h 1155165"/>
              <a:gd name="connsiteX1" fmla="*/ 66997 w 900345"/>
              <a:gd name="connsiteY1" fmla="*/ 54744 h 1155165"/>
              <a:gd name="connsiteX2" fmla="*/ 651197 w 900345"/>
              <a:gd name="connsiteY2" fmla="*/ 395104 h 1155165"/>
              <a:gd name="connsiteX3" fmla="*/ 732477 w 900345"/>
              <a:gd name="connsiteY3" fmla="*/ 593224 h 1155165"/>
              <a:gd name="connsiteX4" fmla="*/ 879797 w 900345"/>
              <a:gd name="connsiteY4" fmla="*/ 1152024 h 1155165"/>
              <a:gd name="connsiteX5" fmla="*/ 762957 w 900345"/>
              <a:gd name="connsiteY5" fmla="*/ 796424 h 1155165"/>
              <a:gd name="connsiteX6" fmla="*/ 336237 w 900345"/>
              <a:gd name="connsiteY6" fmla="*/ 303664 h 1155165"/>
              <a:gd name="connsiteX7" fmla="*/ 900117 w 900345"/>
              <a:gd name="connsiteY7" fmla="*/ 913264 h 1155165"/>
              <a:gd name="connsiteX8" fmla="*/ 402277 w 900345"/>
              <a:gd name="connsiteY8" fmla="*/ 405264 h 1155165"/>
              <a:gd name="connsiteX9" fmla="*/ 188917 w 900345"/>
              <a:gd name="connsiteY9" fmla="*/ 293504 h 1155165"/>
              <a:gd name="connsiteX10" fmla="*/ 26357 w 900345"/>
              <a:gd name="connsiteY10" fmla="*/ 24264 h 1155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0345" h="1155165">
                <a:moveTo>
                  <a:pt x="26357" y="24264"/>
                </a:moveTo>
                <a:cubicBezTo>
                  <a:pt x="6037" y="-15529"/>
                  <a:pt x="-37143" y="-7063"/>
                  <a:pt x="66997" y="54744"/>
                </a:cubicBezTo>
                <a:cubicBezTo>
                  <a:pt x="171137" y="116551"/>
                  <a:pt x="540284" y="305357"/>
                  <a:pt x="651197" y="395104"/>
                </a:cubicBezTo>
                <a:cubicBezTo>
                  <a:pt x="762110" y="484851"/>
                  <a:pt x="694377" y="467071"/>
                  <a:pt x="732477" y="593224"/>
                </a:cubicBezTo>
                <a:cubicBezTo>
                  <a:pt x="770577" y="719377"/>
                  <a:pt x="874717" y="1118157"/>
                  <a:pt x="879797" y="1152024"/>
                </a:cubicBezTo>
                <a:cubicBezTo>
                  <a:pt x="884877" y="1185891"/>
                  <a:pt x="853550" y="937817"/>
                  <a:pt x="762957" y="796424"/>
                </a:cubicBezTo>
                <a:cubicBezTo>
                  <a:pt x="672364" y="655031"/>
                  <a:pt x="313377" y="284191"/>
                  <a:pt x="336237" y="303664"/>
                </a:cubicBezTo>
                <a:cubicBezTo>
                  <a:pt x="359097" y="323137"/>
                  <a:pt x="889110" y="896331"/>
                  <a:pt x="900117" y="913264"/>
                </a:cubicBezTo>
                <a:cubicBezTo>
                  <a:pt x="911124" y="930197"/>
                  <a:pt x="520810" y="508557"/>
                  <a:pt x="402277" y="405264"/>
                </a:cubicBezTo>
                <a:cubicBezTo>
                  <a:pt x="283744" y="301971"/>
                  <a:pt x="251570" y="356157"/>
                  <a:pt x="188917" y="293504"/>
                </a:cubicBezTo>
                <a:cubicBezTo>
                  <a:pt x="126264" y="230851"/>
                  <a:pt x="46677" y="64057"/>
                  <a:pt x="26357" y="24264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1DDF7057-F7DB-442D-81E7-01E75A95FEA7}"/>
              </a:ext>
            </a:extLst>
          </p:cNvPr>
          <p:cNvSpPr/>
          <p:nvPr/>
        </p:nvSpPr>
        <p:spPr>
          <a:xfrm>
            <a:off x="5861942" y="4620271"/>
            <a:ext cx="707643" cy="983830"/>
          </a:xfrm>
          <a:custGeom>
            <a:avLst/>
            <a:gdLst>
              <a:gd name="connsiteX0" fmla="*/ 378 w 707643"/>
              <a:gd name="connsiteY0" fmla="*/ 2529 h 983830"/>
              <a:gd name="connsiteX1" fmla="*/ 361058 w 707643"/>
              <a:gd name="connsiteY1" fmla="*/ 287009 h 983830"/>
              <a:gd name="connsiteX2" fmla="*/ 376298 w 707643"/>
              <a:gd name="connsiteY2" fmla="*/ 749289 h 983830"/>
              <a:gd name="connsiteX3" fmla="*/ 462658 w 707643"/>
              <a:gd name="connsiteY3" fmla="*/ 490209 h 983830"/>
              <a:gd name="connsiteX4" fmla="*/ 554098 w 707643"/>
              <a:gd name="connsiteY4" fmla="*/ 972809 h 983830"/>
              <a:gd name="connsiteX5" fmla="*/ 650618 w 707643"/>
              <a:gd name="connsiteY5" fmla="*/ 805169 h 983830"/>
              <a:gd name="connsiteX6" fmla="*/ 696338 w 707643"/>
              <a:gd name="connsiteY6" fmla="*/ 541009 h 983830"/>
              <a:gd name="connsiteX7" fmla="*/ 437258 w 707643"/>
              <a:gd name="connsiteY7" fmla="*/ 170169 h 983830"/>
              <a:gd name="connsiteX8" fmla="*/ 378 w 707643"/>
              <a:gd name="connsiteY8" fmla="*/ 2529 h 983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7643" h="983830">
                <a:moveTo>
                  <a:pt x="378" y="2529"/>
                </a:moveTo>
                <a:cubicBezTo>
                  <a:pt x="-12322" y="22002"/>
                  <a:pt x="298405" y="162549"/>
                  <a:pt x="361058" y="287009"/>
                </a:cubicBezTo>
                <a:cubicBezTo>
                  <a:pt x="423711" y="411469"/>
                  <a:pt x="359365" y="715422"/>
                  <a:pt x="376298" y="749289"/>
                </a:cubicBezTo>
                <a:cubicBezTo>
                  <a:pt x="393231" y="783156"/>
                  <a:pt x="433025" y="452956"/>
                  <a:pt x="462658" y="490209"/>
                </a:cubicBezTo>
                <a:cubicBezTo>
                  <a:pt x="492291" y="527462"/>
                  <a:pt x="522771" y="920316"/>
                  <a:pt x="554098" y="972809"/>
                </a:cubicBezTo>
                <a:cubicBezTo>
                  <a:pt x="585425" y="1025302"/>
                  <a:pt x="626911" y="877136"/>
                  <a:pt x="650618" y="805169"/>
                </a:cubicBezTo>
                <a:cubicBezTo>
                  <a:pt x="674325" y="733202"/>
                  <a:pt x="731898" y="646842"/>
                  <a:pt x="696338" y="541009"/>
                </a:cubicBezTo>
                <a:cubicBezTo>
                  <a:pt x="660778" y="435176"/>
                  <a:pt x="558331" y="260762"/>
                  <a:pt x="437258" y="170169"/>
                </a:cubicBezTo>
                <a:cubicBezTo>
                  <a:pt x="316185" y="79576"/>
                  <a:pt x="13078" y="-16944"/>
                  <a:pt x="378" y="2529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85BC37E2-640B-4953-A73D-6ECE185E64BC}"/>
              </a:ext>
            </a:extLst>
          </p:cNvPr>
          <p:cNvSpPr/>
          <p:nvPr/>
        </p:nvSpPr>
        <p:spPr>
          <a:xfrm>
            <a:off x="5966666" y="4945999"/>
            <a:ext cx="531263" cy="1043400"/>
          </a:xfrm>
          <a:custGeom>
            <a:avLst/>
            <a:gdLst>
              <a:gd name="connsiteX0" fmla="*/ 2334 w 531263"/>
              <a:gd name="connsiteY0" fmla="*/ 7001 h 1043400"/>
              <a:gd name="connsiteX1" fmla="*/ 195374 w 531263"/>
              <a:gd name="connsiteY1" fmla="*/ 367681 h 1043400"/>
              <a:gd name="connsiteX2" fmla="*/ 175054 w 531263"/>
              <a:gd name="connsiteY2" fmla="*/ 763921 h 1043400"/>
              <a:gd name="connsiteX3" fmla="*/ 195374 w 531263"/>
              <a:gd name="connsiteY3" fmla="*/ 550561 h 1043400"/>
              <a:gd name="connsiteX4" fmla="*/ 256334 w 531263"/>
              <a:gd name="connsiteY4" fmla="*/ 1043321 h 1043400"/>
              <a:gd name="connsiteX5" fmla="*/ 291894 w 531263"/>
              <a:gd name="connsiteY5" fmla="*/ 586121 h 1043400"/>
              <a:gd name="connsiteX6" fmla="*/ 530654 w 531263"/>
              <a:gd name="connsiteY6" fmla="*/ 235601 h 1043400"/>
              <a:gd name="connsiteX7" fmla="*/ 347774 w 531263"/>
              <a:gd name="connsiteY7" fmla="*/ 139081 h 1043400"/>
              <a:gd name="connsiteX8" fmla="*/ 2334 w 531263"/>
              <a:gd name="connsiteY8" fmla="*/ 7001 h 10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1263" h="1043400">
                <a:moveTo>
                  <a:pt x="2334" y="7001"/>
                </a:moveTo>
                <a:cubicBezTo>
                  <a:pt x="-23066" y="45101"/>
                  <a:pt x="166587" y="241528"/>
                  <a:pt x="195374" y="367681"/>
                </a:cubicBezTo>
                <a:cubicBezTo>
                  <a:pt x="224161" y="493834"/>
                  <a:pt x="175054" y="733441"/>
                  <a:pt x="175054" y="763921"/>
                </a:cubicBezTo>
                <a:cubicBezTo>
                  <a:pt x="175054" y="794401"/>
                  <a:pt x="181827" y="503994"/>
                  <a:pt x="195374" y="550561"/>
                </a:cubicBezTo>
                <a:cubicBezTo>
                  <a:pt x="208921" y="597128"/>
                  <a:pt x="240247" y="1037394"/>
                  <a:pt x="256334" y="1043321"/>
                </a:cubicBezTo>
                <a:cubicBezTo>
                  <a:pt x="272421" y="1049248"/>
                  <a:pt x="246174" y="720741"/>
                  <a:pt x="291894" y="586121"/>
                </a:cubicBezTo>
                <a:cubicBezTo>
                  <a:pt x="337614" y="451501"/>
                  <a:pt x="521341" y="310108"/>
                  <a:pt x="530654" y="235601"/>
                </a:cubicBezTo>
                <a:cubicBezTo>
                  <a:pt x="539967" y="161094"/>
                  <a:pt x="440907" y="181414"/>
                  <a:pt x="347774" y="139081"/>
                </a:cubicBezTo>
                <a:cubicBezTo>
                  <a:pt x="254641" y="96748"/>
                  <a:pt x="27734" y="-31099"/>
                  <a:pt x="2334" y="7001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04D3D7BF-4FFF-4DF9-96D7-98B65F695EFE}"/>
              </a:ext>
            </a:extLst>
          </p:cNvPr>
          <p:cNvSpPr/>
          <p:nvPr/>
        </p:nvSpPr>
        <p:spPr>
          <a:xfrm>
            <a:off x="2963308" y="5215358"/>
            <a:ext cx="339923" cy="1183972"/>
          </a:xfrm>
          <a:custGeom>
            <a:avLst/>
            <a:gdLst>
              <a:gd name="connsiteX0" fmla="*/ 304825 w 339923"/>
              <a:gd name="connsiteY0" fmla="*/ 109 h 1183972"/>
              <a:gd name="connsiteX1" fmla="*/ 25 w 339923"/>
              <a:gd name="connsiteY1" fmla="*/ 347242 h 1183972"/>
              <a:gd name="connsiteX2" fmla="*/ 287892 w 339923"/>
              <a:gd name="connsiteY2" fmla="*/ 838309 h 1183972"/>
              <a:gd name="connsiteX3" fmla="*/ 338692 w 339923"/>
              <a:gd name="connsiteY3" fmla="*/ 1176975 h 1183972"/>
              <a:gd name="connsiteX4" fmla="*/ 270959 w 339923"/>
              <a:gd name="connsiteY4" fmla="*/ 525042 h 1183972"/>
              <a:gd name="connsiteX5" fmla="*/ 110092 w 339923"/>
              <a:gd name="connsiteY5" fmla="*/ 381109 h 1183972"/>
              <a:gd name="connsiteX6" fmla="*/ 304825 w 339923"/>
              <a:gd name="connsiteY6" fmla="*/ 109 h 118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923" h="1183972">
                <a:moveTo>
                  <a:pt x="304825" y="109"/>
                </a:moveTo>
                <a:cubicBezTo>
                  <a:pt x="286480" y="-5536"/>
                  <a:pt x="2847" y="207542"/>
                  <a:pt x="25" y="347242"/>
                </a:cubicBezTo>
                <a:cubicBezTo>
                  <a:pt x="-2797" y="486942"/>
                  <a:pt x="231447" y="700020"/>
                  <a:pt x="287892" y="838309"/>
                </a:cubicBezTo>
                <a:cubicBezTo>
                  <a:pt x="344337" y="976598"/>
                  <a:pt x="341514" y="1229186"/>
                  <a:pt x="338692" y="1176975"/>
                </a:cubicBezTo>
                <a:cubicBezTo>
                  <a:pt x="335870" y="1124764"/>
                  <a:pt x="309059" y="657686"/>
                  <a:pt x="270959" y="525042"/>
                </a:cubicBezTo>
                <a:cubicBezTo>
                  <a:pt x="232859" y="392398"/>
                  <a:pt x="97392" y="467187"/>
                  <a:pt x="110092" y="381109"/>
                </a:cubicBezTo>
                <a:cubicBezTo>
                  <a:pt x="122792" y="295031"/>
                  <a:pt x="323170" y="5754"/>
                  <a:pt x="304825" y="109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59444B4A-C4BB-40B9-96B1-CFC895659EAE}"/>
              </a:ext>
            </a:extLst>
          </p:cNvPr>
          <p:cNvSpPr/>
          <p:nvPr/>
        </p:nvSpPr>
        <p:spPr>
          <a:xfrm>
            <a:off x="3358063" y="4817534"/>
            <a:ext cx="1658449" cy="661837"/>
          </a:xfrm>
          <a:custGeom>
            <a:avLst/>
            <a:gdLst>
              <a:gd name="connsiteX0" fmla="*/ 75170 w 1658449"/>
              <a:gd name="connsiteY0" fmla="*/ 16933 h 661837"/>
              <a:gd name="connsiteX1" fmla="*/ 1031904 w 1658449"/>
              <a:gd name="connsiteY1" fmla="*/ 25399 h 661837"/>
              <a:gd name="connsiteX2" fmla="*/ 295304 w 1658449"/>
              <a:gd name="connsiteY2" fmla="*/ 84666 h 661837"/>
              <a:gd name="connsiteX3" fmla="*/ 1112337 w 1658449"/>
              <a:gd name="connsiteY3" fmla="*/ 275166 h 661837"/>
              <a:gd name="connsiteX4" fmla="*/ 202170 w 1658449"/>
              <a:gd name="connsiteY4" fmla="*/ 355599 h 661837"/>
              <a:gd name="connsiteX5" fmla="*/ 887970 w 1658449"/>
              <a:gd name="connsiteY5" fmla="*/ 546099 h 661837"/>
              <a:gd name="connsiteX6" fmla="*/ 11670 w 1658449"/>
              <a:gd name="connsiteY6" fmla="*/ 651933 h 661837"/>
              <a:gd name="connsiteX7" fmla="*/ 1658437 w 1658449"/>
              <a:gd name="connsiteY7" fmla="*/ 622299 h 661837"/>
              <a:gd name="connsiteX8" fmla="*/ 41304 w 1658449"/>
              <a:gd name="connsiteY8" fmla="*/ 342899 h 661837"/>
              <a:gd name="connsiteX9" fmla="*/ 566237 w 1658449"/>
              <a:gd name="connsiteY9" fmla="*/ 330199 h 661837"/>
              <a:gd name="connsiteX10" fmla="*/ 934537 w 1658449"/>
              <a:gd name="connsiteY10" fmla="*/ 249766 h 661837"/>
              <a:gd name="connsiteX11" fmla="*/ 75170 w 1658449"/>
              <a:gd name="connsiteY11" fmla="*/ 16933 h 661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58449" h="661837">
                <a:moveTo>
                  <a:pt x="75170" y="16933"/>
                </a:moveTo>
                <a:cubicBezTo>
                  <a:pt x="91398" y="-20462"/>
                  <a:pt x="995215" y="14110"/>
                  <a:pt x="1031904" y="25399"/>
                </a:cubicBezTo>
                <a:cubicBezTo>
                  <a:pt x="1068593" y="36688"/>
                  <a:pt x="281899" y="43038"/>
                  <a:pt x="295304" y="84666"/>
                </a:cubicBezTo>
                <a:cubicBezTo>
                  <a:pt x="308709" y="126294"/>
                  <a:pt x="1127859" y="230011"/>
                  <a:pt x="1112337" y="275166"/>
                </a:cubicBezTo>
                <a:cubicBezTo>
                  <a:pt x="1096815" y="320321"/>
                  <a:pt x="239564" y="310444"/>
                  <a:pt x="202170" y="355599"/>
                </a:cubicBezTo>
                <a:cubicBezTo>
                  <a:pt x="164776" y="400754"/>
                  <a:pt x="919720" y="496710"/>
                  <a:pt x="887970" y="546099"/>
                </a:cubicBezTo>
                <a:cubicBezTo>
                  <a:pt x="856220" y="595488"/>
                  <a:pt x="-116741" y="639233"/>
                  <a:pt x="11670" y="651933"/>
                </a:cubicBezTo>
                <a:cubicBezTo>
                  <a:pt x="140081" y="664633"/>
                  <a:pt x="1653498" y="673805"/>
                  <a:pt x="1658437" y="622299"/>
                </a:cubicBezTo>
                <a:cubicBezTo>
                  <a:pt x="1663376" y="570793"/>
                  <a:pt x="223337" y="391582"/>
                  <a:pt x="41304" y="342899"/>
                </a:cubicBezTo>
                <a:cubicBezTo>
                  <a:pt x="-140729" y="294216"/>
                  <a:pt x="417365" y="345721"/>
                  <a:pt x="566237" y="330199"/>
                </a:cubicBezTo>
                <a:cubicBezTo>
                  <a:pt x="715109" y="314677"/>
                  <a:pt x="1021320" y="301977"/>
                  <a:pt x="934537" y="249766"/>
                </a:cubicBezTo>
                <a:cubicBezTo>
                  <a:pt x="847754" y="197555"/>
                  <a:pt x="58942" y="54328"/>
                  <a:pt x="75170" y="16933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9E87B401-7354-446B-9668-B7F3818AD5F0}"/>
              </a:ext>
            </a:extLst>
          </p:cNvPr>
          <p:cNvSpPr/>
          <p:nvPr/>
        </p:nvSpPr>
        <p:spPr>
          <a:xfrm>
            <a:off x="4886459" y="4719098"/>
            <a:ext cx="1070478" cy="780011"/>
          </a:xfrm>
          <a:custGeom>
            <a:avLst/>
            <a:gdLst>
              <a:gd name="connsiteX0" fmla="*/ 7274 w 1070478"/>
              <a:gd name="connsiteY0" fmla="*/ 191569 h 780011"/>
              <a:gd name="connsiteX1" fmla="*/ 434841 w 1070478"/>
              <a:gd name="connsiteY1" fmla="*/ 5302 h 780011"/>
              <a:gd name="connsiteX2" fmla="*/ 989408 w 1070478"/>
              <a:gd name="connsiteY2" fmla="*/ 56102 h 780011"/>
              <a:gd name="connsiteX3" fmla="*/ 1061374 w 1070478"/>
              <a:gd name="connsiteY3" fmla="*/ 111135 h 780011"/>
              <a:gd name="connsiteX4" fmla="*/ 930141 w 1070478"/>
              <a:gd name="connsiteY4" fmla="*/ 132302 h 780011"/>
              <a:gd name="connsiteX5" fmla="*/ 1044441 w 1070478"/>
              <a:gd name="connsiteY5" fmla="*/ 280469 h 780011"/>
              <a:gd name="connsiteX6" fmla="*/ 1044441 w 1070478"/>
              <a:gd name="connsiteY6" fmla="*/ 547169 h 780011"/>
              <a:gd name="connsiteX7" fmla="*/ 883574 w 1070478"/>
              <a:gd name="connsiteY7" fmla="*/ 593735 h 780011"/>
              <a:gd name="connsiteX8" fmla="*/ 223174 w 1070478"/>
              <a:gd name="connsiteY8" fmla="*/ 551402 h 780011"/>
              <a:gd name="connsiteX9" fmla="*/ 66541 w 1070478"/>
              <a:gd name="connsiteY9" fmla="*/ 572569 h 780011"/>
              <a:gd name="connsiteX10" fmla="*/ 1031741 w 1070478"/>
              <a:gd name="connsiteY10" fmla="*/ 780002 h 780011"/>
              <a:gd name="connsiteX11" fmla="*/ 155441 w 1070478"/>
              <a:gd name="connsiteY11" fmla="*/ 581035 h 780011"/>
              <a:gd name="connsiteX12" fmla="*/ 485641 w 1070478"/>
              <a:gd name="connsiteY12" fmla="*/ 470969 h 780011"/>
              <a:gd name="connsiteX13" fmla="*/ 185074 w 1070478"/>
              <a:gd name="connsiteY13" fmla="*/ 454035 h 780011"/>
              <a:gd name="connsiteX14" fmla="*/ 7274 w 1070478"/>
              <a:gd name="connsiteY14" fmla="*/ 191569 h 78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70478" h="780011">
                <a:moveTo>
                  <a:pt x="7274" y="191569"/>
                </a:moveTo>
                <a:cubicBezTo>
                  <a:pt x="48902" y="116780"/>
                  <a:pt x="271152" y="27880"/>
                  <a:pt x="434841" y="5302"/>
                </a:cubicBezTo>
                <a:cubicBezTo>
                  <a:pt x="598530" y="-17276"/>
                  <a:pt x="884986" y="38463"/>
                  <a:pt x="989408" y="56102"/>
                </a:cubicBezTo>
                <a:cubicBezTo>
                  <a:pt x="1093830" y="73741"/>
                  <a:pt x="1071252" y="98435"/>
                  <a:pt x="1061374" y="111135"/>
                </a:cubicBezTo>
                <a:cubicBezTo>
                  <a:pt x="1051496" y="123835"/>
                  <a:pt x="932963" y="104080"/>
                  <a:pt x="930141" y="132302"/>
                </a:cubicBezTo>
                <a:cubicBezTo>
                  <a:pt x="927319" y="160524"/>
                  <a:pt x="1025391" y="211325"/>
                  <a:pt x="1044441" y="280469"/>
                </a:cubicBezTo>
                <a:cubicBezTo>
                  <a:pt x="1063491" y="349613"/>
                  <a:pt x="1071252" y="494958"/>
                  <a:pt x="1044441" y="547169"/>
                </a:cubicBezTo>
                <a:cubicBezTo>
                  <a:pt x="1017630" y="599380"/>
                  <a:pt x="1020452" y="593030"/>
                  <a:pt x="883574" y="593735"/>
                </a:cubicBezTo>
                <a:cubicBezTo>
                  <a:pt x="746696" y="594440"/>
                  <a:pt x="359346" y="554930"/>
                  <a:pt x="223174" y="551402"/>
                </a:cubicBezTo>
                <a:cubicBezTo>
                  <a:pt x="87002" y="547874"/>
                  <a:pt x="-68220" y="534469"/>
                  <a:pt x="66541" y="572569"/>
                </a:cubicBezTo>
                <a:cubicBezTo>
                  <a:pt x="201302" y="610669"/>
                  <a:pt x="1016924" y="778591"/>
                  <a:pt x="1031741" y="780002"/>
                </a:cubicBezTo>
                <a:cubicBezTo>
                  <a:pt x="1046558" y="781413"/>
                  <a:pt x="246458" y="632540"/>
                  <a:pt x="155441" y="581035"/>
                </a:cubicBezTo>
                <a:cubicBezTo>
                  <a:pt x="64424" y="529530"/>
                  <a:pt x="480702" y="492136"/>
                  <a:pt x="485641" y="470969"/>
                </a:cubicBezTo>
                <a:cubicBezTo>
                  <a:pt x="490580" y="449802"/>
                  <a:pt x="257041" y="502718"/>
                  <a:pt x="185074" y="454035"/>
                </a:cubicBezTo>
                <a:cubicBezTo>
                  <a:pt x="113107" y="405352"/>
                  <a:pt x="-34354" y="266358"/>
                  <a:pt x="7274" y="191569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722C3B1B-29C3-4DE3-9B2D-678327B03882}"/>
              </a:ext>
            </a:extLst>
          </p:cNvPr>
          <p:cNvSpPr/>
          <p:nvPr/>
        </p:nvSpPr>
        <p:spPr>
          <a:xfrm>
            <a:off x="3386639" y="4773662"/>
            <a:ext cx="1016885" cy="756697"/>
          </a:xfrm>
          <a:custGeom>
            <a:avLst/>
            <a:gdLst>
              <a:gd name="connsiteX0" fmla="*/ 994861 w 1016885"/>
              <a:gd name="connsiteY0" fmla="*/ 14238 h 756697"/>
              <a:gd name="connsiteX1" fmla="*/ 156661 w 1016885"/>
              <a:gd name="connsiteY1" fmla="*/ 65038 h 756697"/>
              <a:gd name="connsiteX2" fmla="*/ 42361 w 1016885"/>
              <a:gd name="connsiteY2" fmla="*/ 236488 h 756697"/>
              <a:gd name="connsiteX3" fmla="*/ 651961 w 1016885"/>
              <a:gd name="connsiteY3" fmla="*/ 750838 h 756697"/>
              <a:gd name="connsiteX4" fmla="*/ 67761 w 1016885"/>
              <a:gd name="connsiteY4" fmla="*/ 509538 h 756697"/>
              <a:gd name="connsiteX5" fmla="*/ 467811 w 1016885"/>
              <a:gd name="connsiteY5" fmla="*/ 426988 h 756697"/>
              <a:gd name="connsiteX6" fmla="*/ 747211 w 1016885"/>
              <a:gd name="connsiteY6" fmla="*/ 306338 h 756697"/>
              <a:gd name="connsiteX7" fmla="*/ 994861 w 1016885"/>
              <a:gd name="connsiteY7" fmla="*/ 14238 h 756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6885" h="756697">
                <a:moveTo>
                  <a:pt x="994861" y="14238"/>
                </a:moveTo>
                <a:cubicBezTo>
                  <a:pt x="896436" y="-25979"/>
                  <a:pt x="315411" y="27996"/>
                  <a:pt x="156661" y="65038"/>
                </a:cubicBezTo>
                <a:cubicBezTo>
                  <a:pt x="-2089" y="102080"/>
                  <a:pt x="-40189" y="122188"/>
                  <a:pt x="42361" y="236488"/>
                </a:cubicBezTo>
                <a:cubicBezTo>
                  <a:pt x="124911" y="350788"/>
                  <a:pt x="647728" y="705330"/>
                  <a:pt x="651961" y="750838"/>
                </a:cubicBezTo>
                <a:cubicBezTo>
                  <a:pt x="656194" y="796346"/>
                  <a:pt x="98453" y="563513"/>
                  <a:pt x="67761" y="509538"/>
                </a:cubicBezTo>
                <a:cubicBezTo>
                  <a:pt x="37069" y="455563"/>
                  <a:pt x="354569" y="460855"/>
                  <a:pt x="467811" y="426988"/>
                </a:cubicBezTo>
                <a:cubicBezTo>
                  <a:pt x="581053" y="393121"/>
                  <a:pt x="659369" y="377246"/>
                  <a:pt x="747211" y="306338"/>
                </a:cubicBezTo>
                <a:cubicBezTo>
                  <a:pt x="835053" y="235430"/>
                  <a:pt x="1093286" y="54455"/>
                  <a:pt x="994861" y="14238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650A7093-BF66-40AC-98FA-BF2BD81C62FD}"/>
              </a:ext>
            </a:extLst>
          </p:cNvPr>
          <p:cNvSpPr/>
          <p:nvPr/>
        </p:nvSpPr>
        <p:spPr>
          <a:xfrm>
            <a:off x="4235450" y="6385720"/>
            <a:ext cx="1254346" cy="250569"/>
          </a:xfrm>
          <a:custGeom>
            <a:avLst/>
            <a:gdLst>
              <a:gd name="connsiteX0" fmla="*/ 0 w 1254346"/>
              <a:gd name="connsiteY0" fmla="*/ 250030 h 250569"/>
              <a:gd name="connsiteX1" fmla="*/ 495300 w 1254346"/>
              <a:gd name="connsiteY1" fmla="*/ 78580 h 250569"/>
              <a:gd name="connsiteX2" fmla="*/ 495300 w 1254346"/>
              <a:gd name="connsiteY2" fmla="*/ 46830 h 250569"/>
              <a:gd name="connsiteX3" fmla="*/ 244475 w 1254346"/>
              <a:gd name="connsiteY3" fmla="*/ 103980 h 250569"/>
              <a:gd name="connsiteX4" fmla="*/ 796925 w 1254346"/>
              <a:gd name="connsiteY4" fmla="*/ 40480 h 250569"/>
              <a:gd name="connsiteX5" fmla="*/ 1250950 w 1254346"/>
              <a:gd name="connsiteY5" fmla="*/ 119855 h 250569"/>
              <a:gd name="connsiteX6" fmla="*/ 977900 w 1254346"/>
              <a:gd name="connsiteY6" fmla="*/ 30955 h 250569"/>
              <a:gd name="connsiteX7" fmla="*/ 495300 w 1254346"/>
              <a:gd name="connsiteY7" fmla="*/ 15080 h 250569"/>
              <a:gd name="connsiteX8" fmla="*/ 0 w 1254346"/>
              <a:gd name="connsiteY8" fmla="*/ 250030 h 250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4346" h="250569">
                <a:moveTo>
                  <a:pt x="0" y="250030"/>
                </a:moveTo>
                <a:cubicBezTo>
                  <a:pt x="0" y="260613"/>
                  <a:pt x="412750" y="112447"/>
                  <a:pt x="495300" y="78580"/>
                </a:cubicBezTo>
                <a:cubicBezTo>
                  <a:pt x="577850" y="44713"/>
                  <a:pt x="537104" y="42597"/>
                  <a:pt x="495300" y="46830"/>
                </a:cubicBezTo>
                <a:cubicBezTo>
                  <a:pt x="453496" y="51063"/>
                  <a:pt x="194204" y="105038"/>
                  <a:pt x="244475" y="103980"/>
                </a:cubicBezTo>
                <a:cubicBezTo>
                  <a:pt x="294746" y="102922"/>
                  <a:pt x="629179" y="37834"/>
                  <a:pt x="796925" y="40480"/>
                </a:cubicBezTo>
                <a:cubicBezTo>
                  <a:pt x="964671" y="43126"/>
                  <a:pt x="1220788" y="121442"/>
                  <a:pt x="1250950" y="119855"/>
                </a:cubicBezTo>
                <a:cubicBezTo>
                  <a:pt x="1281112" y="118268"/>
                  <a:pt x="1103842" y="48417"/>
                  <a:pt x="977900" y="30955"/>
                </a:cubicBezTo>
                <a:cubicBezTo>
                  <a:pt x="851958" y="13493"/>
                  <a:pt x="656696" y="-19316"/>
                  <a:pt x="495300" y="15080"/>
                </a:cubicBezTo>
                <a:cubicBezTo>
                  <a:pt x="333904" y="49476"/>
                  <a:pt x="0" y="239447"/>
                  <a:pt x="0" y="25003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2FBC97D6-A2FA-4B06-9BA4-98776E527C9A}"/>
              </a:ext>
            </a:extLst>
          </p:cNvPr>
          <p:cNvSpPr/>
          <p:nvPr/>
        </p:nvSpPr>
        <p:spPr>
          <a:xfrm>
            <a:off x="4994275" y="4254490"/>
            <a:ext cx="798082" cy="282779"/>
          </a:xfrm>
          <a:custGeom>
            <a:avLst/>
            <a:gdLst>
              <a:gd name="connsiteX0" fmla="*/ 0 w 798082"/>
              <a:gd name="connsiteY0" fmla="*/ 38110 h 282779"/>
              <a:gd name="connsiteX1" fmla="*/ 307975 w 798082"/>
              <a:gd name="connsiteY1" fmla="*/ 10 h 282779"/>
              <a:gd name="connsiteX2" fmla="*/ 469900 w 798082"/>
              <a:gd name="connsiteY2" fmla="*/ 41285 h 282779"/>
              <a:gd name="connsiteX3" fmla="*/ 796925 w 798082"/>
              <a:gd name="connsiteY3" fmla="*/ 257185 h 282779"/>
              <a:gd name="connsiteX4" fmla="*/ 584200 w 798082"/>
              <a:gd name="connsiteY4" fmla="*/ 66685 h 282779"/>
              <a:gd name="connsiteX5" fmla="*/ 739775 w 798082"/>
              <a:gd name="connsiteY5" fmla="*/ 282585 h 282779"/>
              <a:gd name="connsiteX6" fmla="*/ 460375 w 798082"/>
              <a:gd name="connsiteY6" fmla="*/ 104785 h 282779"/>
              <a:gd name="connsiteX7" fmla="*/ 31750 w 798082"/>
              <a:gd name="connsiteY7" fmla="*/ 82560 h 282779"/>
              <a:gd name="connsiteX8" fmla="*/ 352425 w 798082"/>
              <a:gd name="connsiteY8" fmla="*/ 76210 h 282779"/>
              <a:gd name="connsiteX9" fmla="*/ 311150 w 798082"/>
              <a:gd name="connsiteY9" fmla="*/ 69860 h 282779"/>
              <a:gd name="connsiteX10" fmla="*/ 0 w 798082"/>
              <a:gd name="connsiteY10" fmla="*/ 38110 h 282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8082" h="282779">
                <a:moveTo>
                  <a:pt x="0" y="38110"/>
                </a:moveTo>
                <a:cubicBezTo>
                  <a:pt x="114829" y="18795"/>
                  <a:pt x="229658" y="-519"/>
                  <a:pt x="307975" y="10"/>
                </a:cubicBezTo>
                <a:cubicBezTo>
                  <a:pt x="386292" y="539"/>
                  <a:pt x="388408" y="-1577"/>
                  <a:pt x="469900" y="41285"/>
                </a:cubicBezTo>
                <a:cubicBezTo>
                  <a:pt x="551392" y="84147"/>
                  <a:pt x="777875" y="252952"/>
                  <a:pt x="796925" y="257185"/>
                </a:cubicBezTo>
                <a:cubicBezTo>
                  <a:pt x="815975" y="261418"/>
                  <a:pt x="593725" y="62452"/>
                  <a:pt x="584200" y="66685"/>
                </a:cubicBezTo>
                <a:cubicBezTo>
                  <a:pt x="574675" y="70918"/>
                  <a:pt x="760412" y="276235"/>
                  <a:pt x="739775" y="282585"/>
                </a:cubicBezTo>
                <a:cubicBezTo>
                  <a:pt x="719138" y="288935"/>
                  <a:pt x="578379" y="138122"/>
                  <a:pt x="460375" y="104785"/>
                </a:cubicBezTo>
                <a:cubicBezTo>
                  <a:pt x="342371" y="71448"/>
                  <a:pt x="49742" y="87323"/>
                  <a:pt x="31750" y="82560"/>
                </a:cubicBezTo>
                <a:cubicBezTo>
                  <a:pt x="13758" y="77798"/>
                  <a:pt x="305858" y="78327"/>
                  <a:pt x="352425" y="76210"/>
                </a:cubicBezTo>
                <a:cubicBezTo>
                  <a:pt x="398992" y="74093"/>
                  <a:pt x="311150" y="69860"/>
                  <a:pt x="311150" y="69860"/>
                </a:cubicBezTo>
                <a:lnTo>
                  <a:pt x="0" y="38110"/>
                </a:ln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37E19273-3375-4221-B2BD-D411E574E48F}"/>
              </a:ext>
            </a:extLst>
          </p:cNvPr>
          <p:cNvSpPr/>
          <p:nvPr/>
        </p:nvSpPr>
        <p:spPr>
          <a:xfrm>
            <a:off x="3485951" y="4288430"/>
            <a:ext cx="863878" cy="332082"/>
          </a:xfrm>
          <a:custGeom>
            <a:avLst/>
            <a:gdLst>
              <a:gd name="connsiteX0" fmla="*/ 199 w 863878"/>
              <a:gd name="connsiteY0" fmla="*/ 328020 h 332082"/>
              <a:gd name="connsiteX1" fmla="*/ 308174 w 863878"/>
              <a:gd name="connsiteY1" fmla="*/ 204195 h 332082"/>
              <a:gd name="connsiteX2" fmla="*/ 508199 w 863878"/>
              <a:gd name="connsiteY2" fmla="*/ 169270 h 332082"/>
              <a:gd name="connsiteX3" fmla="*/ 216099 w 863878"/>
              <a:gd name="connsiteY3" fmla="*/ 137520 h 332082"/>
              <a:gd name="connsiteX4" fmla="*/ 746324 w 863878"/>
              <a:gd name="connsiteY4" fmla="*/ 140695 h 332082"/>
              <a:gd name="connsiteX5" fmla="*/ 638374 w 863878"/>
              <a:gd name="connsiteY5" fmla="*/ 124820 h 332082"/>
              <a:gd name="connsiteX6" fmla="*/ 863799 w 863878"/>
              <a:gd name="connsiteY6" fmla="*/ 105770 h 332082"/>
              <a:gd name="connsiteX7" fmla="*/ 609799 w 863878"/>
              <a:gd name="connsiteY7" fmla="*/ 13695 h 332082"/>
              <a:gd name="connsiteX8" fmla="*/ 355799 w 863878"/>
              <a:gd name="connsiteY8" fmla="*/ 35920 h 332082"/>
              <a:gd name="connsiteX9" fmla="*/ 199 w 863878"/>
              <a:gd name="connsiteY9" fmla="*/ 328020 h 33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3878" h="332082">
                <a:moveTo>
                  <a:pt x="199" y="328020"/>
                </a:moveTo>
                <a:cubicBezTo>
                  <a:pt x="-7739" y="356066"/>
                  <a:pt x="223507" y="230653"/>
                  <a:pt x="308174" y="204195"/>
                </a:cubicBezTo>
                <a:cubicBezTo>
                  <a:pt x="392841" y="177737"/>
                  <a:pt x="523545" y="180382"/>
                  <a:pt x="508199" y="169270"/>
                </a:cubicBezTo>
                <a:cubicBezTo>
                  <a:pt x="492853" y="158158"/>
                  <a:pt x="176412" y="142282"/>
                  <a:pt x="216099" y="137520"/>
                </a:cubicBezTo>
                <a:cubicBezTo>
                  <a:pt x="255787" y="132757"/>
                  <a:pt x="675945" y="142812"/>
                  <a:pt x="746324" y="140695"/>
                </a:cubicBezTo>
                <a:cubicBezTo>
                  <a:pt x="816703" y="138578"/>
                  <a:pt x="618795" y="130641"/>
                  <a:pt x="638374" y="124820"/>
                </a:cubicBezTo>
                <a:cubicBezTo>
                  <a:pt x="657953" y="118999"/>
                  <a:pt x="868562" y="124291"/>
                  <a:pt x="863799" y="105770"/>
                </a:cubicBezTo>
                <a:cubicBezTo>
                  <a:pt x="859036" y="87249"/>
                  <a:pt x="694466" y="25337"/>
                  <a:pt x="609799" y="13695"/>
                </a:cubicBezTo>
                <a:cubicBezTo>
                  <a:pt x="525132" y="2053"/>
                  <a:pt x="458987" y="-18584"/>
                  <a:pt x="355799" y="35920"/>
                </a:cubicBezTo>
                <a:cubicBezTo>
                  <a:pt x="252612" y="90424"/>
                  <a:pt x="8137" y="299974"/>
                  <a:pt x="199" y="328020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903EF54F-7A0F-495B-A8C9-FD57DA437ABD}"/>
              </a:ext>
            </a:extLst>
          </p:cNvPr>
          <p:cNvSpPr/>
          <p:nvPr/>
        </p:nvSpPr>
        <p:spPr>
          <a:xfrm>
            <a:off x="5784647" y="5553877"/>
            <a:ext cx="554132" cy="1828731"/>
          </a:xfrm>
          <a:custGeom>
            <a:avLst/>
            <a:gdLst>
              <a:gd name="connsiteX0" fmla="*/ 552653 w 554132"/>
              <a:gd name="connsiteY0" fmla="*/ 2373 h 1828731"/>
              <a:gd name="connsiteX1" fmla="*/ 349453 w 554132"/>
              <a:gd name="connsiteY1" fmla="*/ 351623 h 1828731"/>
              <a:gd name="connsiteX2" fmla="*/ 482803 w 554132"/>
              <a:gd name="connsiteY2" fmla="*/ 1246973 h 1828731"/>
              <a:gd name="connsiteX3" fmla="*/ 451053 w 554132"/>
              <a:gd name="connsiteY3" fmla="*/ 1081873 h 1828731"/>
              <a:gd name="connsiteX4" fmla="*/ 311353 w 554132"/>
              <a:gd name="connsiteY4" fmla="*/ 554823 h 1828731"/>
              <a:gd name="connsiteX5" fmla="*/ 241503 w 554132"/>
              <a:gd name="connsiteY5" fmla="*/ 1443823 h 1828731"/>
              <a:gd name="connsiteX6" fmla="*/ 203 w 554132"/>
              <a:gd name="connsiteY6" fmla="*/ 1812123 h 1828731"/>
              <a:gd name="connsiteX7" fmla="*/ 285953 w 554132"/>
              <a:gd name="connsiteY7" fmla="*/ 948523 h 1828731"/>
              <a:gd name="connsiteX8" fmla="*/ 216103 w 554132"/>
              <a:gd name="connsiteY8" fmla="*/ 1126323 h 1828731"/>
              <a:gd name="connsiteX9" fmla="*/ 222453 w 554132"/>
              <a:gd name="connsiteY9" fmla="*/ 497673 h 1828731"/>
              <a:gd name="connsiteX10" fmla="*/ 552653 w 554132"/>
              <a:gd name="connsiteY10" fmla="*/ 2373 h 182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4132" h="1828731">
                <a:moveTo>
                  <a:pt x="552653" y="2373"/>
                </a:moveTo>
                <a:cubicBezTo>
                  <a:pt x="573820" y="-21969"/>
                  <a:pt x="361095" y="144190"/>
                  <a:pt x="349453" y="351623"/>
                </a:cubicBezTo>
                <a:cubicBezTo>
                  <a:pt x="337811" y="559056"/>
                  <a:pt x="465870" y="1125265"/>
                  <a:pt x="482803" y="1246973"/>
                </a:cubicBezTo>
                <a:cubicBezTo>
                  <a:pt x="499736" y="1368681"/>
                  <a:pt x="479628" y="1197231"/>
                  <a:pt x="451053" y="1081873"/>
                </a:cubicBezTo>
                <a:cubicBezTo>
                  <a:pt x="422478" y="966515"/>
                  <a:pt x="346278" y="494498"/>
                  <a:pt x="311353" y="554823"/>
                </a:cubicBezTo>
                <a:cubicBezTo>
                  <a:pt x="276428" y="615148"/>
                  <a:pt x="293361" y="1234273"/>
                  <a:pt x="241503" y="1443823"/>
                </a:cubicBezTo>
                <a:cubicBezTo>
                  <a:pt x="189645" y="1653373"/>
                  <a:pt x="-7205" y="1894673"/>
                  <a:pt x="203" y="1812123"/>
                </a:cubicBezTo>
                <a:cubicBezTo>
                  <a:pt x="7611" y="1729573"/>
                  <a:pt x="249970" y="1062823"/>
                  <a:pt x="285953" y="948523"/>
                </a:cubicBezTo>
                <a:cubicBezTo>
                  <a:pt x="321936" y="834223"/>
                  <a:pt x="226686" y="1201465"/>
                  <a:pt x="216103" y="1126323"/>
                </a:cubicBezTo>
                <a:cubicBezTo>
                  <a:pt x="205520" y="1051181"/>
                  <a:pt x="171653" y="687114"/>
                  <a:pt x="222453" y="497673"/>
                </a:cubicBezTo>
                <a:cubicBezTo>
                  <a:pt x="273253" y="308232"/>
                  <a:pt x="531486" y="26715"/>
                  <a:pt x="552653" y="237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4C4B8327-58D7-483A-9B64-FE39E7991692}"/>
              </a:ext>
            </a:extLst>
          </p:cNvPr>
          <p:cNvSpPr/>
          <p:nvPr/>
        </p:nvSpPr>
        <p:spPr>
          <a:xfrm>
            <a:off x="3037278" y="5301264"/>
            <a:ext cx="792002" cy="2009861"/>
          </a:xfrm>
          <a:custGeom>
            <a:avLst/>
            <a:gdLst>
              <a:gd name="connsiteX0" fmla="*/ 385372 w 792002"/>
              <a:gd name="connsiteY0" fmla="*/ 242286 h 2009861"/>
              <a:gd name="connsiteX1" fmla="*/ 213922 w 792002"/>
              <a:gd name="connsiteY1" fmla="*/ 464536 h 2009861"/>
              <a:gd name="connsiteX2" fmla="*/ 569522 w 792002"/>
              <a:gd name="connsiteY2" fmla="*/ 1690086 h 2009861"/>
              <a:gd name="connsiteX3" fmla="*/ 163122 w 792002"/>
              <a:gd name="connsiteY3" fmla="*/ 820136 h 2009861"/>
              <a:gd name="connsiteX4" fmla="*/ 791772 w 792002"/>
              <a:gd name="connsiteY4" fmla="*/ 2007586 h 2009861"/>
              <a:gd name="connsiteX5" fmla="*/ 80572 w 792002"/>
              <a:gd name="connsiteY5" fmla="*/ 1099536 h 2009861"/>
              <a:gd name="connsiteX6" fmla="*/ 23422 w 792002"/>
              <a:gd name="connsiteY6" fmla="*/ 362936 h 2009861"/>
              <a:gd name="connsiteX7" fmla="*/ 144072 w 792002"/>
              <a:gd name="connsiteY7" fmla="*/ 986 h 2009861"/>
              <a:gd name="connsiteX8" fmla="*/ 385372 w 792002"/>
              <a:gd name="connsiteY8" fmla="*/ 242286 h 2009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2002" h="2009861">
                <a:moveTo>
                  <a:pt x="385372" y="242286"/>
                </a:moveTo>
                <a:cubicBezTo>
                  <a:pt x="397014" y="319544"/>
                  <a:pt x="183230" y="223236"/>
                  <a:pt x="213922" y="464536"/>
                </a:cubicBezTo>
                <a:cubicBezTo>
                  <a:pt x="244614" y="705836"/>
                  <a:pt x="577989" y="1630819"/>
                  <a:pt x="569522" y="1690086"/>
                </a:cubicBezTo>
                <a:cubicBezTo>
                  <a:pt x="561055" y="1749353"/>
                  <a:pt x="126080" y="767219"/>
                  <a:pt x="163122" y="820136"/>
                </a:cubicBezTo>
                <a:cubicBezTo>
                  <a:pt x="200164" y="873053"/>
                  <a:pt x="805530" y="1961019"/>
                  <a:pt x="791772" y="2007586"/>
                </a:cubicBezTo>
                <a:cubicBezTo>
                  <a:pt x="778014" y="2054153"/>
                  <a:pt x="208630" y="1373644"/>
                  <a:pt x="80572" y="1099536"/>
                </a:cubicBezTo>
                <a:cubicBezTo>
                  <a:pt x="-47486" y="825428"/>
                  <a:pt x="12839" y="546028"/>
                  <a:pt x="23422" y="362936"/>
                </a:cubicBezTo>
                <a:cubicBezTo>
                  <a:pt x="34005" y="179844"/>
                  <a:pt x="77397" y="16861"/>
                  <a:pt x="144072" y="986"/>
                </a:cubicBezTo>
                <a:cubicBezTo>
                  <a:pt x="210747" y="-14889"/>
                  <a:pt x="373730" y="165028"/>
                  <a:pt x="385372" y="242286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63BAE9C1-1EA5-4EA5-AA94-959EFB60A38A}"/>
              </a:ext>
            </a:extLst>
          </p:cNvPr>
          <p:cNvSpPr/>
          <p:nvPr/>
        </p:nvSpPr>
        <p:spPr>
          <a:xfrm>
            <a:off x="3637513" y="7236033"/>
            <a:ext cx="1352571" cy="985959"/>
          </a:xfrm>
          <a:custGeom>
            <a:avLst/>
            <a:gdLst>
              <a:gd name="connsiteX0" fmla="*/ 246147 w 1352571"/>
              <a:gd name="connsiteY0" fmla="*/ 1697 h 985959"/>
              <a:gd name="connsiteX1" fmla="*/ 608097 w 1352571"/>
              <a:gd name="connsiteY1" fmla="*/ 446197 h 985959"/>
              <a:gd name="connsiteX2" fmla="*/ 1351047 w 1352571"/>
              <a:gd name="connsiteY2" fmla="*/ 801797 h 985959"/>
              <a:gd name="connsiteX3" fmla="*/ 779547 w 1352571"/>
              <a:gd name="connsiteY3" fmla="*/ 604947 h 985959"/>
              <a:gd name="connsiteX4" fmla="*/ 30247 w 1352571"/>
              <a:gd name="connsiteY4" fmla="*/ 58847 h 985959"/>
              <a:gd name="connsiteX5" fmla="*/ 169947 w 1352571"/>
              <a:gd name="connsiteY5" fmla="*/ 401747 h 985959"/>
              <a:gd name="connsiteX6" fmla="*/ 385847 w 1352571"/>
              <a:gd name="connsiteY6" fmla="*/ 630347 h 985959"/>
              <a:gd name="connsiteX7" fmla="*/ 1249447 w 1352571"/>
              <a:gd name="connsiteY7" fmla="*/ 985947 h 985959"/>
              <a:gd name="connsiteX8" fmla="*/ 500147 w 1352571"/>
              <a:gd name="connsiteY8" fmla="*/ 617647 h 985959"/>
              <a:gd name="connsiteX9" fmla="*/ 246147 w 1352571"/>
              <a:gd name="connsiteY9" fmla="*/ 1697 h 985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2571" h="985959">
                <a:moveTo>
                  <a:pt x="246147" y="1697"/>
                </a:moveTo>
                <a:cubicBezTo>
                  <a:pt x="264139" y="-26878"/>
                  <a:pt x="423947" y="312847"/>
                  <a:pt x="608097" y="446197"/>
                </a:cubicBezTo>
                <a:cubicBezTo>
                  <a:pt x="792247" y="579547"/>
                  <a:pt x="1322472" y="775339"/>
                  <a:pt x="1351047" y="801797"/>
                </a:cubicBezTo>
                <a:cubicBezTo>
                  <a:pt x="1379622" y="828255"/>
                  <a:pt x="999680" y="728772"/>
                  <a:pt x="779547" y="604947"/>
                </a:cubicBezTo>
                <a:cubicBezTo>
                  <a:pt x="559414" y="481122"/>
                  <a:pt x="131847" y="92714"/>
                  <a:pt x="30247" y="58847"/>
                </a:cubicBezTo>
                <a:cubicBezTo>
                  <a:pt x="-71353" y="24980"/>
                  <a:pt x="110680" y="306497"/>
                  <a:pt x="169947" y="401747"/>
                </a:cubicBezTo>
                <a:cubicBezTo>
                  <a:pt x="229214" y="496997"/>
                  <a:pt x="205930" y="532980"/>
                  <a:pt x="385847" y="630347"/>
                </a:cubicBezTo>
                <a:cubicBezTo>
                  <a:pt x="565764" y="727714"/>
                  <a:pt x="1230397" y="988064"/>
                  <a:pt x="1249447" y="985947"/>
                </a:cubicBezTo>
                <a:cubicBezTo>
                  <a:pt x="1268497" y="983830"/>
                  <a:pt x="664189" y="775339"/>
                  <a:pt x="500147" y="617647"/>
                </a:cubicBezTo>
                <a:cubicBezTo>
                  <a:pt x="336105" y="459955"/>
                  <a:pt x="228155" y="30272"/>
                  <a:pt x="246147" y="1697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C3E556CC-F707-4C0D-9DFB-F988C7981527}"/>
              </a:ext>
            </a:extLst>
          </p:cNvPr>
          <p:cNvSpPr/>
          <p:nvPr/>
        </p:nvSpPr>
        <p:spPr>
          <a:xfrm>
            <a:off x="3992980" y="6805161"/>
            <a:ext cx="2057028" cy="1557649"/>
          </a:xfrm>
          <a:custGeom>
            <a:avLst/>
            <a:gdLst>
              <a:gd name="connsiteX0" fmla="*/ 1671220 w 2057028"/>
              <a:gd name="connsiteY0" fmla="*/ 522739 h 1557649"/>
              <a:gd name="connsiteX1" fmla="*/ 1480720 w 2057028"/>
              <a:gd name="connsiteY1" fmla="*/ 859289 h 1557649"/>
              <a:gd name="connsiteX2" fmla="*/ 140870 w 2057028"/>
              <a:gd name="connsiteY2" fmla="*/ 1278389 h 1557649"/>
              <a:gd name="connsiteX3" fmla="*/ 1398170 w 2057028"/>
              <a:gd name="connsiteY3" fmla="*/ 1094239 h 1557649"/>
              <a:gd name="connsiteX4" fmla="*/ 1170 w 2057028"/>
              <a:gd name="connsiteY4" fmla="*/ 1538739 h 1557649"/>
              <a:gd name="connsiteX5" fmla="*/ 1169570 w 2057028"/>
              <a:gd name="connsiteY5" fmla="*/ 1456189 h 1557649"/>
              <a:gd name="connsiteX6" fmla="*/ 1823620 w 2057028"/>
              <a:gd name="connsiteY6" fmla="*/ 1278389 h 1557649"/>
              <a:gd name="connsiteX7" fmla="*/ 2052220 w 2057028"/>
              <a:gd name="connsiteY7" fmla="*/ 2039 h 1557649"/>
              <a:gd name="connsiteX8" fmla="*/ 1645820 w 2057028"/>
              <a:gd name="connsiteY8" fmla="*/ 979939 h 1557649"/>
              <a:gd name="connsiteX9" fmla="*/ 1671220 w 2057028"/>
              <a:gd name="connsiteY9" fmla="*/ 916439 h 1557649"/>
              <a:gd name="connsiteX10" fmla="*/ 1671220 w 2057028"/>
              <a:gd name="connsiteY10" fmla="*/ 522739 h 1557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7028" h="1557649">
                <a:moveTo>
                  <a:pt x="1671220" y="522739"/>
                </a:moveTo>
                <a:cubicBezTo>
                  <a:pt x="1639470" y="513214"/>
                  <a:pt x="1735778" y="733347"/>
                  <a:pt x="1480720" y="859289"/>
                </a:cubicBezTo>
                <a:cubicBezTo>
                  <a:pt x="1225662" y="985231"/>
                  <a:pt x="154628" y="1239231"/>
                  <a:pt x="140870" y="1278389"/>
                </a:cubicBezTo>
                <a:cubicBezTo>
                  <a:pt x="127112" y="1317547"/>
                  <a:pt x="1421453" y="1050847"/>
                  <a:pt x="1398170" y="1094239"/>
                </a:cubicBezTo>
                <a:cubicBezTo>
                  <a:pt x="1374887" y="1137631"/>
                  <a:pt x="39270" y="1478414"/>
                  <a:pt x="1170" y="1538739"/>
                </a:cubicBezTo>
                <a:cubicBezTo>
                  <a:pt x="-36930" y="1599064"/>
                  <a:pt x="865828" y="1499581"/>
                  <a:pt x="1169570" y="1456189"/>
                </a:cubicBezTo>
                <a:cubicBezTo>
                  <a:pt x="1473312" y="1412797"/>
                  <a:pt x="1676512" y="1520747"/>
                  <a:pt x="1823620" y="1278389"/>
                </a:cubicBezTo>
                <a:cubicBezTo>
                  <a:pt x="1970728" y="1036031"/>
                  <a:pt x="2081853" y="51781"/>
                  <a:pt x="2052220" y="2039"/>
                </a:cubicBezTo>
                <a:cubicBezTo>
                  <a:pt x="2022587" y="-47703"/>
                  <a:pt x="1709320" y="827539"/>
                  <a:pt x="1645820" y="979939"/>
                </a:cubicBezTo>
                <a:cubicBezTo>
                  <a:pt x="1582320" y="1132339"/>
                  <a:pt x="1665928" y="987347"/>
                  <a:pt x="1671220" y="916439"/>
                </a:cubicBezTo>
                <a:cubicBezTo>
                  <a:pt x="1676512" y="845531"/>
                  <a:pt x="1702970" y="532264"/>
                  <a:pt x="1671220" y="522739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F7B4C63D-F5A0-4048-928E-2EF9340BDFD5}"/>
              </a:ext>
            </a:extLst>
          </p:cNvPr>
          <p:cNvSpPr/>
          <p:nvPr/>
        </p:nvSpPr>
        <p:spPr>
          <a:xfrm>
            <a:off x="4382520" y="6850650"/>
            <a:ext cx="883964" cy="299703"/>
          </a:xfrm>
          <a:custGeom>
            <a:avLst/>
            <a:gdLst>
              <a:gd name="connsiteX0" fmla="*/ 7447 w 883964"/>
              <a:gd name="connsiteY0" fmla="*/ 240183 h 299703"/>
              <a:gd name="connsiteX1" fmla="*/ 181013 w 883964"/>
              <a:gd name="connsiteY1" fmla="*/ 20050 h 299703"/>
              <a:gd name="connsiteX2" fmla="*/ 498513 w 883964"/>
              <a:gd name="connsiteY2" fmla="*/ 11583 h 299703"/>
              <a:gd name="connsiteX3" fmla="*/ 803313 w 883964"/>
              <a:gd name="connsiteY3" fmla="*/ 32750 h 299703"/>
              <a:gd name="connsiteX4" fmla="*/ 875280 w 883964"/>
              <a:gd name="connsiteY4" fmla="*/ 269817 h 299703"/>
              <a:gd name="connsiteX5" fmla="*/ 646680 w 883964"/>
              <a:gd name="connsiteY5" fmla="*/ 248650 h 299703"/>
              <a:gd name="connsiteX6" fmla="*/ 422313 w 883964"/>
              <a:gd name="connsiteY6" fmla="*/ 299450 h 299703"/>
              <a:gd name="connsiteX7" fmla="*/ 7447 w 883964"/>
              <a:gd name="connsiteY7" fmla="*/ 240183 h 299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3964" h="299703">
                <a:moveTo>
                  <a:pt x="7447" y="240183"/>
                </a:moveTo>
                <a:cubicBezTo>
                  <a:pt x="-32770" y="193616"/>
                  <a:pt x="99169" y="58150"/>
                  <a:pt x="181013" y="20050"/>
                </a:cubicBezTo>
                <a:cubicBezTo>
                  <a:pt x="262857" y="-18050"/>
                  <a:pt x="394796" y="9466"/>
                  <a:pt x="498513" y="11583"/>
                </a:cubicBezTo>
                <a:cubicBezTo>
                  <a:pt x="602230" y="13700"/>
                  <a:pt x="740519" y="-10289"/>
                  <a:pt x="803313" y="32750"/>
                </a:cubicBezTo>
                <a:cubicBezTo>
                  <a:pt x="866107" y="75789"/>
                  <a:pt x="901385" y="233834"/>
                  <a:pt x="875280" y="269817"/>
                </a:cubicBezTo>
                <a:cubicBezTo>
                  <a:pt x="849175" y="305800"/>
                  <a:pt x="722174" y="243711"/>
                  <a:pt x="646680" y="248650"/>
                </a:cubicBezTo>
                <a:cubicBezTo>
                  <a:pt x="571186" y="253589"/>
                  <a:pt x="526030" y="303683"/>
                  <a:pt x="422313" y="299450"/>
                </a:cubicBezTo>
                <a:cubicBezTo>
                  <a:pt x="318596" y="295217"/>
                  <a:pt x="47664" y="286750"/>
                  <a:pt x="7447" y="24018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0B81A328-5330-4981-AE74-22DF80DA933C}"/>
              </a:ext>
            </a:extLst>
          </p:cNvPr>
          <p:cNvSpPr/>
          <p:nvPr/>
        </p:nvSpPr>
        <p:spPr>
          <a:xfrm>
            <a:off x="4144865" y="6562136"/>
            <a:ext cx="1435821" cy="614095"/>
          </a:xfrm>
          <a:custGeom>
            <a:avLst/>
            <a:gdLst>
              <a:gd name="connsiteX0" fmla="*/ 115985 w 1435821"/>
              <a:gd name="connsiteY0" fmla="*/ 103247 h 614095"/>
              <a:gd name="connsiteX1" fmla="*/ 492752 w 1435821"/>
              <a:gd name="connsiteY1" fmla="*/ 67264 h 614095"/>
              <a:gd name="connsiteX2" fmla="*/ 909735 w 1435821"/>
              <a:gd name="connsiteY2" fmla="*/ 14347 h 614095"/>
              <a:gd name="connsiteX3" fmla="*/ 1191252 w 1435821"/>
              <a:gd name="connsiteY3" fmla="*/ 3764 h 614095"/>
              <a:gd name="connsiteX4" fmla="*/ 1405035 w 1435821"/>
              <a:gd name="connsiteY4" fmla="*/ 69381 h 614095"/>
              <a:gd name="connsiteX5" fmla="*/ 1413502 w 1435821"/>
              <a:gd name="connsiteY5" fmla="*/ 156164 h 614095"/>
              <a:gd name="connsiteX6" fmla="*/ 1206068 w 1435821"/>
              <a:gd name="connsiteY6" fmla="*/ 600664 h 614095"/>
              <a:gd name="connsiteX7" fmla="*/ 1153152 w 1435821"/>
              <a:gd name="connsiteY7" fmla="*/ 482131 h 614095"/>
              <a:gd name="connsiteX8" fmla="*/ 947835 w 1435821"/>
              <a:gd name="connsiteY8" fmla="*/ 312797 h 614095"/>
              <a:gd name="connsiteX9" fmla="*/ 522385 w 1435821"/>
              <a:gd name="connsiteY9" fmla="*/ 312797 h 614095"/>
              <a:gd name="connsiteX10" fmla="*/ 365752 w 1435821"/>
              <a:gd name="connsiteY10" fmla="*/ 397464 h 614095"/>
              <a:gd name="connsiteX11" fmla="*/ 266268 w 1435821"/>
              <a:gd name="connsiteY11" fmla="*/ 482131 h 614095"/>
              <a:gd name="connsiteX12" fmla="*/ 190068 w 1435821"/>
              <a:gd name="connsiteY12" fmla="*/ 365714 h 614095"/>
              <a:gd name="connsiteX13" fmla="*/ 20735 w 1435821"/>
              <a:gd name="connsiteY13" fmla="*/ 365714 h 614095"/>
              <a:gd name="connsiteX14" fmla="*/ 58835 w 1435821"/>
              <a:gd name="connsiteY14" fmla="*/ 477897 h 614095"/>
              <a:gd name="connsiteX15" fmla="*/ 12268 w 1435821"/>
              <a:gd name="connsiteY15" fmla="*/ 386881 h 614095"/>
              <a:gd name="connsiteX16" fmla="*/ 10152 w 1435821"/>
              <a:gd name="connsiteY16" fmla="*/ 158281 h 614095"/>
              <a:gd name="connsiteX17" fmla="*/ 115985 w 1435821"/>
              <a:gd name="connsiteY17" fmla="*/ 103247 h 614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35821" h="614095">
                <a:moveTo>
                  <a:pt x="115985" y="103247"/>
                </a:moveTo>
                <a:cubicBezTo>
                  <a:pt x="196418" y="88077"/>
                  <a:pt x="360460" y="82081"/>
                  <a:pt x="492752" y="67264"/>
                </a:cubicBezTo>
                <a:cubicBezTo>
                  <a:pt x="625044" y="52447"/>
                  <a:pt x="793318" y="24930"/>
                  <a:pt x="909735" y="14347"/>
                </a:cubicBezTo>
                <a:cubicBezTo>
                  <a:pt x="1026152" y="3764"/>
                  <a:pt x="1108702" y="-5408"/>
                  <a:pt x="1191252" y="3764"/>
                </a:cubicBezTo>
                <a:cubicBezTo>
                  <a:pt x="1273802" y="12936"/>
                  <a:pt x="1367993" y="43981"/>
                  <a:pt x="1405035" y="69381"/>
                </a:cubicBezTo>
                <a:cubicBezTo>
                  <a:pt x="1442077" y="94781"/>
                  <a:pt x="1446663" y="67617"/>
                  <a:pt x="1413502" y="156164"/>
                </a:cubicBezTo>
                <a:cubicBezTo>
                  <a:pt x="1380341" y="244711"/>
                  <a:pt x="1249460" y="546336"/>
                  <a:pt x="1206068" y="600664"/>
                </a:cubicBezTo>
                <a:cubicBezTo>
                  <a:pt x="1162676" y="654992"/>
                  <a:pt x="1196191" y="530109"/>
                  <a:pt x="1153152" y="482131"/>
                </a:cubicBezTo>
                <a:cubicBezTo>
                  <a:pt x="1110113" y="434153"/>
                  <a:pt x="1052963" y="341019"/>
                  <a:pt x="947835" y="312797"/>
                </a:cubicBezTo>
                <a:cubicBezTo>
                  <a:pt x="842707" y="284575"/>
                  <a:pt x="619399" y="298686"/>
                  <a:pt x="522385" y="312797"/>
                </a:cubicBezTo>
                <a:cubicBezTo>
                  <a:pt x="425371" y="326908"/>
                  <a:pt x="408438" y="369242"/>
                  <a:pt x="365752" y="397464"/>
                </a:cubicBezTo>
                <a:cubicBezTo>
                  <a:pt x="323066" y="425686"/>
                  <a:pt x="295549" y="487423"/>
                  <a:pt x="266268" y="482131"/>
                </a:cubicBezTo>
                <a:cubicBezTo>
                  <a:pt x="236987" y="476839"/>
                  <a:pt x="230990" y="385117"/>
                  <a:pt x="190068" y="365714"/>
                </a:cubicBezTo>
                <a:cubicBezTo>
                  <a:pt x="149146" y="346311"/>
                  <a:pt x="42607" y="347017"/>
                  <a:pt x="20735" y="365714"/>
                </a:cubicBezTo>
                <a:cubicBezTo>
                  <a:pt x="-1137" y="384411"/>
                  <a:pt x="60246" y="474369"/>
                  <a:pt x="58835" y="477897"/>
                </a:cubicBezTo>
                <a:cubicBezTo>
                  <a:pt x="57424" y="481425"/>
                  <a:pt x="20382" y="440150"/>
                  <a:pt x="12268" y="386881"/>
                </a:cubicBezTo>
                <a:cubicBezTo>
                  <a:pt x="4154" y="333612"/>
                  <a:pt x="-9604" y="205201"/>
                  <a:pt x="10152" y="158281"/>
                </a:cubicBezTo>
                <a:cubicBezTo>
                  <a:pt x="29908" y="111361"/>
                  <a:pt x="35552" y="118417"/>
                  <a:pt x="115985" y="103247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4611D139-1EF0-4CB8-B5E3-3EA7E9E37610}"/>
              </a:ext>
            </a:extLst>
          </p:cNvPr>
          <p:cNvSpPr/>
          <p:nvPr/>
        </p:nvSpPr>
        <p:spPr>
          <a:xfrm>
            <a:off x="4474405" y="5838542"/>
            <a:ext cx="643774" cy="110495"/>
          </a:xfrm>
          <a:custGeom>
            <a:avLst/>
            <a:gdLst>
              <a:gd name="connsiteX0" fmla="*/ 103945 w 643774"/>
              <a:gd name="connsiteY0" fmla="*/ 60608 h 110495"/>
              <a:gd name="connsiteX1" fmla="*/ 430970 w 643774"/>
              <a:gd name="connsiteY1" fmla="*/ 35208 h 110495"/>
              <a:gd name="connsiteX2" fmla="*/ 643695 w 643774"/>
              <a:gd name="connsiteY2" fmla="*/ 98708 h 110495"/>
              <a:gd name="connsiteX3" fmla="*/ 408745 w 643774"/>
              <a:gd name="connsiteY3" fmla="*/ 283 h 110495"/>
              <a:gd name="connsiteX4" fmla="*/ 2345 w 643774"/>
              <a:gd name="connsiteY4" fmla="*/ 70133 h 110495"/>
              <a:gd name="connsiteX5" fmla="*/ 259520 w 643774"/>
              <a:gd name="connsiteY5" fmla="*/ 108233 h 110495"/>
              <a:gd name="connsiteX6" fmla="*/ 621470 w 643774"/>
              <a:gd name="connsiteY6" fmla="*/ 101883 h 110495"/>
              <a:gd name="connsiteX7" fmla="*/ 103945 w 643774"/>
              <a:gd name="connsiteY7" fmla="*/ 60608 h 110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3774" h="110495">
                <a:moveTo>
                  <a:pt x="103945" y="60608"/>
                </a:moveTo>
                <a:cubicBezTo>
                  <a:pt x="72195" y="49496"/>
                  <a:pt x="341012" y="28858"/>
                  <a:pt x="430970" y="35208"/>
                </a:cubicBezTo>
                <a:cubicBezTo>
                  <a:pt x="520928" y="41558"/>
                  <a:pt x="647399" y="104529"/>
                  <a:pt x="643695" y="98708"/>
                </a:cubicBezTo>
                <a:cubicBezTo>
                  <a:pt x="639991" y="92887"/>
                  <a:pt x="515637" y="5045"/>
                  <a:pt x="408745" y="283"/>
                </a:cubicBezTo>
                <a:cubicBezTo>
                  <a:pt x="301853" y="-4480"/>
                  <a:pt x="27216" y="52141"/>
                  <a:pt x="2345" y="70133"/>
                </a:cubicBezTo>
                <a:cubicBezTo>
                  <a:pt x="-22526" y="88125"/>
                  <a:pt x="156333" y="102941"/>
                  <a:pt x="259520" y="108233"/>
                </a:cubicBezTo>
                <a:cubicBezTo>
                  <a:pt x="362707" y="113525"/>
                  <a:pt x="642636" y="108762"/>
                  <a:pt x="621470" y="101883"/>
                </a:cubicBezTo>
                <a:cubicBezTo>
                  <a:pt x="600304" y="95004"/>
                  <a:pt x="135695" y="71720"/>
                  <a:pt x="103945" y="60608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8A2B6C09-CECC-4552-8E93-87B4FBA549E5}"/>
              </a:ext>
            </a:extLst>
          </p:cNvPr>
          <p:cNvSpPr/>
          <p:nvPr/>
        </p:nvSpPr>
        <p:spPr>
          <a:xfrm>
            <a:off x="5098681" y="5440595"/>
            <a:ext cx="814840" cy="155769"/>
          </a:xfrm>
          <a:custGeom>
            <a:avLst/>
            <a:gdLst>
              <a:gd name="connsiteX0" fmla="*/ 6719 w 814840"/>
              <a:gd name="connsiteY0" fmla="*/ 4530 h 155769"/>
              <a:gd name="connsiteX1" fmla="*/ 140069 w 814840"/>
              <a:gd name="connsiteY1" fmla="*/ 23580 h 155769"/>
              <a:gd name="connsiteX2" fmla="*/ 578219 w 814840"/>
              <a:gd name="connsiteY2" fmla="*/ 68030 h 155769"/>
              <a:gd name="connsiteX3" fmla="*/ 632194 w 814840"/>
              <a:gd name="connsiteY3" fmla="*/ 26755 h 155769"/>
              <a:gd name="connsiteX4" fmla="*/ 498844 w 814840"/>
              <a:gd name="connsiteY4" fmla="*/ 61680 h 155769"/>
              <a:gd name="connsiteX5" fmla="*/ 435344 w 814840"/>
              <a:gd name="connsiteY5" fmla="*/ 131530 h 155769"/>
              <a:gd name="connsiteX6" fmla="*/ 806819 w 814840"/>
              <a:gd name="connsiteY6" fmla="*/ 153755 h 155769"/>
              <a:gd name="connsiteX7" fmla="*/ 25769 w 814840"/>
              <a:gd name="connsiteY7" fmla="*/ 87080 h 155769"/>
              <a:gd name="connsiteX8" fmla="*/ 397244 w 814840"/>
              <a:gd name="connsiteY8" fmla="*/ 125180 h 155769"/>
              <a:gd name="connsiteX9" fmla="*/ 6719 w 814840"/>
              <a:gd name="connsiteY9" fmla="*/ 4530 h 155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14840" h="155769">
                <a:moveTo>
                  <a:pt x="6719" y="4530"/>
                </a:moveTo>
                <a:cubicBezTo>
                  <a:pt x="-36143" y="-12403"/>
                  <a:pt x="140069" y="23580"/>
                  <a:pt x="140069" y="23580"/>
                </a:cubicBezTo>
                <a:cubicBezTo>
                  <a:pt x="235319" y="34163"/>
                  <a:pt x="496198" y="67501"/>
                  <a:pt x="578219" y="68030"/>
                </a:cubicBezTo>
                <a:cubicBezTo>
                  <a:pt x="660240" y="68559"/>
                  <a:pt x="645423" y="27813"/>
                  <a:pt x="632194" y="26755"/>
                </a:cubicBezTo>
                <a:cubicBezTo>
                  <a:pt x="618965" y="25697"/>
                  <a:pt x="531652" y="44218"/>
                  <a:pt x="498844" y="61680"/>
                </a:cubicBezTo>
                <a:cubicBezTo>
                  <a:pt x="466036" y="79142"/>
                  <a:pt x="384015" y="116184"/>
                  <a:pt x="435344" y="131530"/>
                </a:cubicBezTo>
                <a:cubicBezTo>
                  <a:pt x="486673" y="146876"/>
                  <a:pt x="875082" y="161163"/>
                  <a:pt x="806819" y="153755"/>
                </a:cubicBezTo>
                <a:cubicBezTo>
                  <a:pt x="738557" y="146347"/>
                  <a:pt x="94031" y="91842"/>
                  <a:pt x="25769" y="87080"/>
                </a:cubicBezTo>
                <a:cubicBezTo>
                  <a:pt x="-42493" y="82318"/>
                  <a:pt x="400948" y="142113"/>
                  <a:pt x="397244" y="125180"/>
                </a:cubicBezTo>
                <a:cubicBezTo>
                  <a:pt x="393540" y="108247"/>
                  <a:pt x="49581" y="21463"/>
                  <a:pt x="6719" y="453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F44FCBFD-8C88-4434-BD94-A0B3F0BEFA44}"/>
              </a:ext>
            </a:extLst>
          </p:cNvPr>
          <p:cNvSpPr/>
          <p:nvPr/>
        </p:nvSpPr>
        <p:spPr>
          <a:xfrm>
            <a:off x="3693553" y="5511800"/>
            <a:ext cx="749334" cy="311171"/>
          </a:xfrm>
          <a:custGeom>
            <a:avLst/>
            <a:gdLst>
              <a:gd name="connsiteX0" fmla="*/ 748272 w 749334"/>
              <a:gd name="connsiteY0" fmla="*/ 0 h 311171"/>
              <a:gd name="connsiteX1" fmla="*/ 618097 w 749334"/>
              <a:gd name="connsiteY1" fmla="*/ 63500 h 311171"/>
              <a:gd name="connsiteX2" fmla="*/ 370447 w 749334"/>
              <a:gd name="connsiteY2" fmla="*/ 139700 h 311171"/>
              <a:gd name="connsiteX3" fmla="*/ 40247 w 749334"/>
              <a:gd name="connsiteY3" fmla="*/ 139700 h 311171"/>
              <a:gd name="connsiteX4" fmla="*/ 297422 w 749334"/>
              <a:gd name="connsiteY4" fmla="*/ 168275 h 311171"/>
              <a:gd name="connsiteX5" fmla="*/ 119622 w 749334"/>
              <a:gd name="connsiteY5" fmla="*/ 311150 h 311171"/>
              <a:gd name="connsiteX6" fmla="*/ 91047 w 749334"/>
              <a:gd name="connsiteY6" fmla="*/ 177800 h 311171"/>
              <a:gd name="connsiteX7" fmla="*/ 24372 w 749334"/>
              <a:gd name="connsiteY7" fmla="*/ 28575 h 311171"/>
              <a:gd name="connsiteX8" fmla="*/ 551422 w 749334"/>
              <a:gd name="connsiteY8" fmla="*/ 63500 h 311171"/>
              <a:gd name="connsiteX9" fmla="*/ 748272 w 749334"/>
              <a:gd name="connsiteY9" fmla="*/ 0 h 31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9334" h="311171">
                <a:moveTo>
                  <a:pt x="748272" y="0"/>
                </a:moveTo>
                <a:cubicBezTo>
                  <a:pt x="759384" y="0"/>
                  <a:pt x="681068" y="40217"/>
                  <a:pt x="618097" y="63500"/>
                </a:cubicBezTo>
                <a:cubicBezTo>
                  <a:pt x="555126" y="86783"/>
                  <a:pt x="466755" y="127000"/>
                  <a:pt x="370447" y="139700"/>
                </a:cubicBezTo>
                <a:cubicBezTo>
                  <a:pt x="274139" y="152400"/>
                  <a:pt x="52418" y="134938"/>
                  <a:pt x="40247" y="139700"/>
                </a:cubicBezTo>
                <a:cubicBezTo>
                  <a:pt x="28076" y="144462"/>
                  <a:pt x="284193" y="139700"/>
                  <a:pt x="297422" y="168275"/>
                </a:cubicBezTo>
                <a:cubicBezTo>
                  <a:pt x="310651" y="196850"/>
                  <a:pt x="154018" y="309563"/>
                  <a:pt x="119622" y="311150"/>
                </a:cubicBezTo>
                <a:cubicBezTo>
                  <a:pt x="85226" y="312738"/>
                  <a:pt x="106922" y="224896"/>
                  <a:pt x="91047" y="177800"/>
                </a:cubicBezTo>
                <a:cubicBezTo>
                  <a:pt x="75172" y="130704"/>
                  <a:pt x="-52357" y="47625"/>
                  <a:pt x="24372" y="28575"/>
                </a:cubicBezTo>
                <a:cubicBezTo>
                  <a:pt x="101101" y="9525"/>
                  <a:pt x="430243" y="63500"/>
                  <a:pt x="551422" y="63500"/>
                </a:cubicBezTo>
                <a:cubicBezTo>
                  <a:pt x="672601" y="63500"/>
                  <a:pt x="737160" y="0"/>
                  <a:pt x="748272" y="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222517FD-EAAF-49B9-B204-56C123417B19}"/>
              </a:ext>
            </a:extLst>
          </p:cNvPr>
          <p:cNvSpPr/>
          <p:nvPr/>
        </p:nvSpPr>
        <p:spPr>
          <a:xfrm>
            <a:off x="2905037" y="5943360"/>
            <a:ext cx="201213" cy="245217"/>
          </a:xfrm>
          <a:custGeom>
            <a:avLst/>
            <a:gdLst>
              <a:gd name="connsiteX0" fmla="*/ 88 w 201213"/>
              <a:gd name="connsiteY0" fmla="*/ 240 h 245217"/>
              <a:gd name="connsiteX1" fmla="*/ 142963 w 201213"/>
              <a:gd name="connsiteY1" fmla="*/ 136765 h 245217"/>
              <a:gd name="connsiteX2" fmla="*/ 200113 w 201213"/>
              <a:gd name="connsiteY2" fmla="*/ 244715 h 245217"/>
              <a:gd name="connsiteX3" fmla="*/ 165188 w 201213"/>
              <a:gd name="connsiteY3" fmla="*/ 171690 h 245217"/>
              <a:gd name="connsiteX4" fmla="*/ 88 w 201213"/>
              <a:gd name="connsiteY4" fmla="*/ 240 h 245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213" h="245217">
                <a:moveTo>
                  <a:pt x="88" y="240"/>
                </a:moveTo>
                <a:cubicBezTo>
                  <a:pt x="-3616" y="-5581"/>
                  <a:pt x="109626" y="96019"/>
                  <a:pt x="142963" y="136765"/>
                </a:cubicBezTo>
                <a:cubicBezTo>
                  <a:pt x="176301" y="177511"/>
                  <a:pt x="196409" y="238894"/>
                  <a:pt x="200113" y="244715"/>
                </a:cubicBezTo>
                <a:cubicBezTo>
                  <a:pt x="203817" y="250536"/>
                  <a:pt x="199584" y="204498"/>
                  <a:pt x="165188" y="171690"/>
                </a:cubicBezTo>
                <a:cubicBezTo>
                  <a:pt x="130792" y="138882"/>
                  <a:pt x="3792" y="6061"/>
                  <a:pt x="88" y="2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F9EE5C98-93DA-4259-B999-54D479DCE159}"/>
              </a:ext>
            </a:extLst>
          </p:cNvPr>
          <p:cNvSpPr/>
          <p:nvPr/>
        </p:nvSpPr>
        <p:spPr>
          <a:xfrm>
            <a:off x="2993779" y="6161619"/>
            <a:ext cx="153037" cy="404622"/>
          </a:xfrm>
          <a:custGeom>
            <a:avLst/>
            <a:gdLst>
              <a:gd name="connsiteX0" fmla="*/ 143121 w 153037"/>
              <a:gd name="connsiteY0" fmla="*/ 1056 h 404622"/>
              <a:gd name="connsiteX1" fmla="*/ 139946 w 153037"/>
              <a:gd name="connsiteY1" fmla="*/ 261406 h 404622"/>
              <a:gd name="connsiteX2" fmla="*/ 246 w 153037"/>
              <a:gd name="connsiteY2" fmla="*/ 172506 h 404622"/>
              <a:gd name="connsiteX3" fmla="*/ 105021 w 153037"/>
              <a:gd name="connsiteY3" fmla="*/ 331256 h 404622"/>
              <a:gd name="connsiteX4" fmla="*/ 70096 w 153037"/>
              <a:gd name="connsiteY4" fmla="*/ 404281 h 404622"/>
              <a:gd name="connsiteX5" fmla="*/ 130421 w 153037"/>
              <a:gd name="connsiteY5" fmla="*/ 350306 h 404622"/>
              <a:gd name="connsiteX6" fmla="*/ 105021 w 153037"/>
              <a:gd name="connsiteY6" fmla="*/ 175681 h 404622"/>
              <a:gd name="connsiteX7" fmla="*/ 143121 w 153037"/>
              <a:gd name="connsiteY7" fmla="*/ 1056 h 404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037" h="404622">
                <a:moveTo>
                  <a:pt x="143121" y="1056"/>
                </a:moveTo>
                <a:cubicBezTo>
                  <a:pt x="148942" y="15343"/>
                  <a:pt x="163758" y="232831"/>
                  <a:pt x="139946" y="261406"/>
                </a:cubicBezTo>
                <a:cubicBezTo>
                  <a:pt x="116134" y="289981"/>
                  <a:pt x="6067" y="160864"/>
                  <a:pt x="246" y="172506"/>
                </a:cubicBezTo>
                <a:cubicBezTo>
                  <a:pt x="-5575" y="184148"/>
                  <a:pt x="93379" y="292627"/>
                  <a:pt x="105021" y="331256"/>
                </a:cubicBezTo>
                <a:cubicBezTo>
                  <a:pt x="116663" y="369885"/>
                  <a:pt x="65863" y="401106"/>
                  <a:pt x="70096" y="404281"/>
                </a:cubicBezTo>
                <a:cubicBezTo>
                  <a:pt x="74329" y="407456"/>
                  <a:pt x="124600" y="388406"/>
                  <a:pt x="130421" y="350306"/>
                </a:cubicBezTo>
                <a:cubicBezTo>
                  <a:pt x="136242" y="312206"/>
                  <a:pt x="101846" y="230185"/>
                  <a:pt x="105021" y="175681"/>
                </a:cubicBezTo>
                <a:cubicBezTo>
                  <a:pt x="108196" y="121177"/>
                  <a:pt x="137300" y="-13231"/>
                  <a:pt x="143121" y="1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F864A910-58F8-451F-BDA6-E6453AD20266}"/>
              </a:ext>
            </a:extLst>
          </p:cNvPr>
          <p:cNvSpPr/>
          <p:nvPr/>
        </p:nvSpPr>
        <p:spPr>
          <a:xfrm>
            <a:off x="2884375" y="5847647"/>
            <a:ext cx="80797" cy="216122"/>
          </a:xfrm>
          <a:custGeom>
            <a:avLst/>
            <a:gdLst>
              <a:gd name="connsiteX0" fmla="*/ 78958 w 80797"/>
              <a:gd name="connsiteY0" fmla="*/ 91720 h 216122"/>
              <a:gd name="connsiteX1" fmla="*/ 2758 w 80797"/>
              <a:gd name="connsiteY1" fmla="*/ 189086 h 216122"/>
              <a:gd name="connsiteX2" fmla="*/ 15458 w 80797"/>
              <a:gd name="connsiteY2" fmla="*/ 214486 h 216122"/>
              <a:gd name="connsiteX3" fmla="*/ 2758 w 80797"/>
              <a:gd name="connsiteY3" fmla="*/ 153103 h 216122"/>
              <a:gd name="connsiteX4" fmla="*/ 21808 w 80797"/>
              <a:gd name="connsiteY4" fmla="*/ 4936 h 216122"/>
              <a:gd name="connsiteX5" fmla="*/ 21808 w 80797"/>
              <a:gd name="connsiteY5" fmla="*/ 45153 h 216122"/>
              <a:gd name="connsiteX6" fmla="*/ 55675 w 80797"/>
              <a:gd name="connsiteY6" fmla="*/ 142520 h 216122"/>
              <a:gd name="connsiteX7" fmla="*/ 78958 w 80797"/>
              <a:gd name="connsiteY7" fmla="*/ 91720 h 216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97" h="216122">
                <a:moveTo>
                  <a:pt x="78958" y="91720"/>
                </a:moveTo>
                <a:cubicBezTo>
                  <a:pt x="70138" y="99481"/>
                  <a:pt x="13341" y="168625"/>
                  <a:pt x="2758" y="189086"/>
                </a:cubicBezTo>
                <a:cubicBezTo>
                  <a:pt x="-7825" y="209547"/>
                  <a:pt x="15458" y="220483"/>
                  <a:pt x="15458" y="214486"/>
                </a:cubicBezTo>
                <a:cubicBezTo>
                  <a:pt x="15458" y="208489"/>
                  <a:pt x="1700" y="188028"/>
                  <a:pt x="2758" y="153103"/>
                </a:cubicBezTo>
                <a:cubicBezTo>
                  <a:pt x="3816" y="118178"/>
                  <a:pt x="18633" y="22928"/>
                  <a:pt x="21808" y="4936"/>
                </a:cubicBezTo>
                <a:cubicBezTo>
                  <a:pt x="24983" y="-13056"/>
                  <a:pt x="16164" y="22222"/>
                  <a:pt x="21808" y="45153"/>
                </a:cubicBezTo>
                <a:cubicBezTo>
                  <a:pt x="27452" y="68084"/>
                  <a:pt x="48972" y="128762"/>
                  <a:pt x="55675" y="142520"/>
                </a:cubicBezTo>
                <a:cubicBezTo>
                  <a:pt x="62378" y="156278"/>
                  <a:pt x="87778" y="83959"/>
                  <a:pt x="78958" y="91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AC9C24AD-C19D-4152-BDFB-A4570ADDE425}"/>
              </a:ext>
            </a:extLst>
          </p:cNvPr>
          <p:cNvSpPr/>
          <p:nvPr/>
        </p:nvSpPr>
        <p:spPr>
          <a:xfrm>
            <a:off x="2948879" y="6162756"/>
            <a:ext cx="126788" cy="166526"/>
          </a:xfrm>
          <a:custGeom>
            <a:avLst/>
            <a:gdLst>
              <a:gd name="connsiteX0" fmla="*/ 126638 w 126788"/>
              <a:gd name="connsiteY0" fmla="*/ 977 h 166526"/>
              <a:gd name="connsiteX1" fmla="*/ 29271 w 126788"/>
              <a:gd name="connsiteY1" fmla="*/ 127977 h 166526"/>
              <a:gd name="connsiteX2" fmla="*/ 35621 w 126788"/>
              <a:gd name="connsiteY2" fmla="*/ 166077 h 166526"/>
              <a:gd name="connsiteX3" fmla="*/ 25038 w 126788"/>
              <a:gd name="connsiteY3" fmla="*/ 108927 h 166526"/>
              <a:gd name="connsiteX4" fmla="*/ 3871 w 126788"/>
              <a:gd name="connsiteY4" fmla="*/ 70827 h 166526"/>
              <a:gd name="connsiteX5" fmla="*/ 126638 w 126788"/>
              <a:gd name="connsiteY5" fmla="*/ 977 h 166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788" h="166526">
                <a:moveTo>
                  <a:pt x="126638" y="977"/>
                </a:moveTo>
                <a:cubicBezTo>
                  <a:pt x="130871" y="10502"/>
                  <a:pt x="44440" y="100460"/>
                  <a:pt x="29271" y="127977"/>
                </a:cubicBezTo>
                <a:cubicBezTo>
                  <a:pt x="14102" y="155494"/>
                  <a:pt x="36326" y="169252"/>
                  <a:pt x="35621" y="166077"/>
                </a:cubicBezTo>
                <a:cubicBezTo>
                  <a:pt x="34916" y="162902"/>
                  <a:pt x="30330" y="124802"/>
                  <a:pt x="25038" y="108927"/>
                </a:cubicBezTo>
                <a:cubicBezTo>
                  <a:pt x="19746" y="93052"/>
                  <a:pt x="-10593" y="87407"/>
                  <a:pt x="3871" y="70827"/>
                </a:cubicBezTo>
                <a:cubicBezTo>
                  <a:pt x="18335" y="54247"/>
                  <a:pt x="122405" y="-8548"/>
                  <a:pt x="126638" y="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DEDE9365-1A17-43E7-99A9-813B44148E59}"/>
              </a:ext>
            </a:extLst>
          </p:cNvPr>
          <p:cNvSpPr/>
          <p:nvPr/>
        </p:nvSpPr>
        <p:spPr>
          <a:xfrm>
            <a:off x="6271990" y="5903644"/>
            <a:ext cx="67486" cy="292509"/>
          </a:xfrm>
          <a:custGeom>
            <a:avLst/>
            <a:gdLst>
              <a:gd name="connsiteX0" fmla="*/ 223 w 67486"/>
              <a:gd name="connsiteY0" fmla="*/ 269 h 292509"/>
              <a:gd name="connsiteX1" fmla="*/ 25623 w 67486"/>
              <a:gd name="connsiteY1" fmla="*/ 125681 h 292509"/>
              <a:gd name="connsiteX2" fmla="*/ 11335 w 67486"/>
              <a:gd name="connsiteY2" fmla="*/ 266969 h 292509"/>
              <a:gd name="connsiteX3" fmla="*/ 39910 w 67486"/>
              <a:gd name="connsiteY3" fmla="*/ 220931 h 292509"/>
              <a:gd name="connsiteX4" fmla="*/ 9748 w 67486"/>
              <a:gd name="connsiteY4" fmla="*/ 292369 h 292509"/>
              <a:gd name="connsiteX5" fmla="*/ 63723 w 67486"/>
              <a:gd name="connsiteY5" fmla="*/ 198706 h 292509"/>
              <a:gd name="connsiteX6" fmla="*/ 58960 w 67486"/>
              <a:gd name="connsiteY6" fmla="*/ 274906 h 292509"/>
              <a:gd name="connsiteX7" fmla="*/ 27210 w 67486"/>
              <a:gd name="connsiteY7" fmla="*/ 168544 h 292509"/>
              <a:gd name="connsiteX8" fmla="*/ 25623 w 67486"/>
              <a:gd name="connsiteY8" fmla="*/ 182831 h 292509"/>
              <a:gd name="connsiteX9" fmla="*/ 43085 w 67486"/>
              <a:gd name="connsiteY9" fmla="*/ 93931 h 292509"/>
              <a:gd name="connsiteX10" fmla="*/ 223 w 67486"/>
              <a:gd name="connsiteY10" fmla="*/ 269 h 29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486" h="292509">
                <a:moveTo>
                  <a:pt x="223" y="269"/>
                </a:moveTo>
                <a:cubicBezTo>
                  <a:pt x="-2687" y="5561"/>
                  <a:pt x="23771" y="81231"/>
                  <a:pt x="25623" y="125681"/>
                </a:cubicBezTo>
                <a:cubicBezTo>
                  <a:pt x="27475" y="170131"/>
                  <a:pt x="8954" y="251094"/>
                  <a:pt x="11335" y="266969"/>
                </a:cubicBezTo>
                <a:cubicBezTo>
                  <a:pt x="13716" y="282844"/>
                  <a:pt x="40174" y="216698"/>
                  <a:pt x="39910" y="220931"/>
                </a:cubicBezTo>
                <a:cubicBezTo>
                  <a:pt x="39646" y="225164"/>
                  <a:pt x="5779" y="296073"/>
                  <a:pt x="9748" y="292369"/>
                </a:cubicBezTo>
                <a:cubicBezTo>
                  <a:pt x="13717" y="288665"/>
                  <a:pt x="55521" y="201617"/>
                  <a:pt x="63723" y="198706"/>
                </a:cubicBezTo>
                <a:cubicBezTo>
                  <a:pt x="71925" y="195796"/>
                  <a:pt x="65046" y="279933"/>
                  <a:pt x="58960" y="274906"/>
                </a:cubicBezTo>
                <a:cubicBezTo>
                  <a:pt x="52874" y="269879"/>
                  <a:pt x="32766" y="183890"/>
                  <a:pt x="27210" y="168544"/>
                </a:cubicBezTo>
                <a:cubicBezTo>
                  <a:pt x="21654" y="153198"/>
                  <a:pt x="22977" y="195266"/>
                  <a:pt x="25623" y="182831"/>
                </a:cubicBezTo>
                <a:cubicBezTo>
                  <a:pt x="28269" y="170396"/>
                  <a:pt x="43879" y="118802"/>
                  <a:pt x="43085" y="93931"/>
                </a:cubicBezTo>
                <a:cubicBezTo>
                  <a:pt x="42291" y="69060"/>
                  <a:pt x="3133" y="-5023"/>
                  <a:pt x="223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87C85500-176A-4C58-BA94-709C7B8AE9CF}"/>
              </a:ext>
            </a:extLst>
          </p:cNvPr>
          <p:cNvSpPr/>
          <p:nvPr/>
        </p:nvSpPr>
        <p:spPr>
          <a:xfrm>
            <a:off x="6165185" y="5797881"/>
            <a:ext cx="96457" cy="380243"/>
          </a:xfrm>
          <a:custGeom>
            <a:avLst/>
            <a:gdLst>
              <a:gd name="connsiteX0" fmla="*/ 54640 w 96457"/>
              <a:gd name="connsiteY0" fmla="*/ 2844 h 380243"/>
              <a:gd name="connsiteX1" fmla="*/ 70515 w 96457"/>
              <a:gd name="connsiteY1" fmla="*/ 231444 h 380243"/>
              <a:gd name="connsiteX2" fmla="*/ 665 w 96457"/>
              <a:gd name="connsiteY2" fmla="*/ 377494 h 380243"/>
              <a:gd name="connsiteX3" fmla="*/ 38765 w 96457"/>
              <a:gd name="connsiteY3" fmla="*/ 310819 h 380243"/>
              <a:gd name="connsiteX4" fmla="*/ 95915 w 96457"/>
              <a:gd name="connsiteY4" fmla="*/ 117144 h 380243"/>
              <a:gd name="connsiteX5" fmla="*/ 54640 w 96457"/>
              <a:gd name="connsiteY5" fmla="*/ 2844 h 38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457" h="380243">
                <a:moveTo>
                  <a:pt x="54640" y="2844"/>
                </a:moveTo>
                <a:cubicBezTo>
                  <a:pt x="50407" y="21894"/>
                  <a:pt x="79511" y="169002"/>
                  <a:pt x="70515" y="231444"/>
                </a:cubicBezTo>
                <a:cubicBezTo>
                  <a:pt x="61519" y="293886"/>
                  <a:pt x="5957" y="364265"/>
                  <a:pt x="665" y="377494"/>
                </a:cubicBezTo>
                <a:cubicBezTo>
                  <a:pt x="-4627" y="390723"/>
                  <a:pt x="22890" y="354211"/>
                  <a:pt x="38765" y="310819"/>
                </a:cubicBezTo>
                <a:cubicBezTo>
                  <a:pt x="54640" y="267427"/>
                  <a:pt x="90094" y="169531"/>
                  <a:pt x="95915" y="117144"/>
                </a:cubicBezTo>
                <a:cubicBezTo>
                  <a:pt x="101736" y="64757"/>
                  <a:pt x="58873" y="-16206"/>
                  <a:pt x="54640" y="28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1BBC48AB-45BC-4EF4-92F8-74BB0E769FC7}"/>
              </a:ext>
            </a:extLst>
          </p:cNvPr>
          <p:cNvSpPr/>
          <p:nvPr/>
        </p:nvSpPr>
        <p:spPr>
          <a:xfrm>
            <a:off x="6131748" y="6147934"/>
            <a:ext cx="95655" cy="348678"/>
          </a:xfrm>
          <a:custGeom>
            <a:avLst/>
            <a:gdLst>
              <a:gd name="connsiteX0" fmla="*/ 65852 w 95655"/>
              <a:gd name="connsiteY0" fmla="*/ 8391 h 348678"/>
              <a:gd name="connsiteX1" fmla="*/ 2352 w 95655"/>
              <a:gd name="connsiteY1" fmla="*/ 341766 h 348678"/>
              <a:gd name="connsiteX2" fmla="*/ 21402 w 95655"/>
              <a:gd name="connsiteY2" fmla="*/ 224291 h 348678"/>
              <a:gd name="connsiteX3" fmla="*/ 94427 w 95655"/>
              <a:gd name="connsiteY3" fmla="*/ 106816 h 348678"/>
              <a:gd name="connsiteX4" fmla="*/ 65852 w 95655"/>
              <a:gd name="connsiteY4" fmla="*/ 8391 h 348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655" h="348678">
                <a:moveTo>
                  <a:pt x="65852" y="8391"/>
                </a:moveTo>
                <a:cubicBezTo>
                  <a:pt x="50506" y="47549"/>
                  <a:pt x="9760" y="305783"/>
                  <a:pt x="2352" y="341766"/>
                </a:cubicBezTo>
                <a:cubicBezTo>
                  <a:pt x="-5056" y="377749"/>
                  <a:pt x="6056" y="263449"/>
                  <a:pt x="21402" y="224291"/>
                </a:cubicBezTo>
                <a:cubicBezTo>
                  <a:pt x="36748" y="185133"/>
                  <a:pt x="88077" y="135391"/>
                  <a:pt x="94427" y="106816"/>
                </a:cubicBezTo>
                <a:cubicBezTo>
                  <a:pt x="100777" y="78241"/>
                  <a:pt x="81198" y="-30767"/>
                  <a:pt x="65852" y="8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770CDBB7-4D06-4702-9ACA-E5D995CDFCEB}"/>
              </a:ext>
            </a:extLst>
          </p:cNvPr>
          <p:cNvSpPr/>
          <p:nvPr/>
        </p:nvSpPr>
        <p:spPr>
          <a:xfrm>
            <a:off x="3556098" y="4698419"/>
            <a:ext cx="270786" cy="96868"/>
          </a:xfrm>
          <a:custGeom>
            <a:avLst/>
            <a:gdLst>
              <a:gd name="connsiteX0" fmla="*/ 264485 w 270786"/>
              <a:gd name="connsiteY0" fmla="*/ 581 h 96868"/>
              <a:gd name="connsiteX1" fmla="*/ 190402 w 270786"/>
              <a:gd name="connsiteY1" fmla="*/ 64081 h 96868"/>
              <a:gd name="connsiteX2" fmla="*/ 192519 w 270786"/>
              <a:gd name="connsiteY2" fmla="*/ 87364 h 96868"/>
              <a:gd name="connsiteX3" fmla="*/ 107852 w 270786"/>
              <a:gd name="connsiteY3" fmla="*/ 93714 h 96868"/>
              <a:gd name="connsiteX4" fmla="*/ 112085 w 270786"/>
              <a:gd name="connsiteY4" fmla="*/ 38681 h 96868"/>
              <a:gd name="connsiteX5" fmla="*/ 4135 w 270786"/>
              <a:gd name="connsiteY5" fmla="*/ 32331 h 96868"/>
              <a:gd name="connsiteX6" fmla="*/ 264485 w 270786"/>
              <a:gd name="connsiteY6" fmla="*/ 581 h 96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786" h="96868">
                <a:moveTo>
                  <a:pt x="264485" y="581"/>
                </a:moveTo>
                <a:cubicBezTo>
                  <a:pt x="295530" y="5873"/>
                  <a:pt x="202396" y="49617"/>
                  <a:pt x="190402" y="64081"/>
                </a:cubicBezTo>
                <a:cubicBezTo>
                  <a:pt x="178408" y="78545"/>
                  <a:pt x="206277" y="82425"/>
                  <a:pt x="192519" y="87364"/>
                </a:cubicBezTo>
                <a:cubicBezTo>
                  <a:pt x="178761" y="92303"/>
                  <a:pt x="121258" y="101828"/>
                  <a:pt x="107852" y="93714"/>
                </a:cubicBezTo>
                <a:cubicBezTo>
                  <a:pt x="94446" y="85600"/>
                  <a:pt x="129371" y="48911"/>
                  <a:pt x="112085" y="38681"/>
                </a:cubicBezTo>
                <a:cubicBezTo>
                  <a:pt x="94799" y="28451"/>
                  <a:pt x="-23382" y="36917"/>
                  <a:pt x="4135" y="32331"/>
                </a:cubicBezTo>
                <a:cubicBezTo>
                  <a:pt x="31652" y="27745"/>
                  <a:pt x="233440" y="-4711"/>
                  <a:pt x="264485" y="581"/>
                </a:cubicBezTo>
                <a:close/>
              </a:path>
            </a:pathLst>
          </a:custGeom>
          <a:solidFill>
            <a:srgbClr val="D0470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45D1A41A-F386-4B98-9B07-779F577B43D1}"/>
              </a:ext>
            </a:extLst>
          </p:cNvPr>
          <p:cNvSpPr/>
          <p:nvPr/>
        </p:nvSpPr>
        <p:spPr>
          <a:xfrm>
            <a:off x="4019674" y="4686042"/>
            <a:ext cx="180533" cy="84794"/>
          </a:xfrm>
          <a:custGeom>
            <a:avLst/>
            <a:gdLst>
              <a:gd name="connsiteX0" fmla="*/ 4109 w 180533"/>
              <a:gd name="connsiteY0" fmla="*/ 2375 h 84794"/>
              <a:gd name="connsiteX1" fmla="*/ 156509 w 180533"/>
              <a:gd name="connsiteY1" fmla="*/ 6608 h 84794"/>
              <a:gd name="connsiteX2" fmla="*/ 135343 w 180533"/>
              <a:gd name="connsiteY2" fmla="*/ 27775 h 84794"/>
              <a:gd name="connsiteX3" fmla="*/ 175559 w 180533"/>
              <a:gd name="connsiteY3" fmla="*/ 82808 h 84794"/>
              <a:gd name="connsiteX4" fmla="*/ 1993 w 180533"/>
              <a:gd name="connsiteY4" fmla="*/ 72225 h 84794"/>
              <a:gd name="connsiteX5" fmla="*/ 82426 w 180533"/>
              <a:gd name="connsiteY5" fmla="*/ 67991 h 84794"/>
              <a:gd name="connsiteX6" fmla="*/ 99359 w 180533"/>
              <a:gd name="connsiteY6" fmla="*/ 40475 h 84794"/>
              <a:gd name="connsiteX7" fmla="*/ 4109 w 180533"/>
              <a:gd name="connsiteY7" fmla="*/ 2375 h 8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533" h="84794">
                <a:moveTo>
                  <a:pt x="4109" y="2375"/>
                </a:moveTo>
                <a:cubicBezTo>
                  <a:pt x="13634" y="-3270"/>
                  <a:pt x="134637" y="2375"/>
                  <a:pt x="156509" y="6608"/>
                </a:cubicBezTo>
                <a:cubicBezTo>
                  <a:pt x="178381" y="10841"/>
                  <a:pt x="132168" y="15075"/>
                  <a:pt x="135343" y="27775"/>
                </a:cubicBezTo>
                <a:cubicBezTo>
                  <a:pt x="138518" y="40475"/>
                  <a:pt x="197784" y="75400"/>
                  <a:pt x="175559" y="82808"/>
                </a:cubicBezTo>
                <a:cubicBezTo>
                  <a:pt x="153334" y="90216"/>
                  <a:pt x="17515" y="74695"/>
                  <a:pt x="1993" y="72225"/>
                </a:cubicBezTo>
                <a:cubicBezTo>
                  <a:pt x="-13529" y="69756"/>
                  <a:pt x="66198" y="73283"/>
                  <a:pt x="82426" y="67991"/>
                </a:cubicBezTo>
                <a:cubicBezTo>
                  <a:pt x="98654" y="62699"/>
                  <a:pt x="111706" y="51764"/>
                  <a:pt x="99359" y="40475"/>
                </a:cubicBezTo>
                <a:cubicBezTo>
                  <a:pt x="87012" y="29186"/>
                  <a:pt x="-5416" y="8020"/>
                  <a:pt x="4109" y="2375"/>
                </a:cubicBezTo>
                <a:close/>
              </a:path>
            </a:pathLst>
          </a:custGeom>
          <a:solidFill>
            <a:srgbClr val="D0470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DAB7A53D-9AC3-4956-9AED-5C88C41217B9}"/>
              </a:ext>
            </a:extLst>
          </p:cNvPr>
          <p:cNvSpPr/>
          <p:nvPr/>
        </p:nvSpPr>
        <p:spPr>
          <a:xfrm>
            <a:off x="5179794" y="4641842"/>
            <a:ext cx="219086" cy="63852"/>
          </a:xfrm>
          <a:custGeom>
            <a:avLst/>
            <a:gdLst>
              <a:gd name="connsiteX0" fmla="*/ 1806 w 219086"/>
              <a:gd name="connsiteY0" fmla="*/ 21175 h 63852"/>
              <a:gd name="connsiteX1" fmla="*/ 213473 w 219086"/>
              <a:gd name="connsiteY1" fmla="*/ 8 h 63852"/>
              <a:gd name="connsiteX2" fmla="*/ 154206 w 219086"/>
              <a:gd name="connsiteY2" fmla="*/ 23291 h 63852"/>
              <a:gd name="connsiteX3" fmla="*/ 113989 w 219086"/>
              <a:gd name="connsiteY3" fmla="*/ 63508 h 63852"/>
              <a:gd name="connsiteX4" fmla="*/ 1806 w 219086"/>
              <a:gd name="connsiteY4" fmla="*/ 21175 h 6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086" h="63852">
                <a:moveTo>
                  <a:pt x="1806" y="21175"/>
                </a:moveTo>
                <a:cubicBezTo>
                  <a:pt x="18387" y="10592"/>
                  <a:pt x="188073" y="-345"/>
                  <a:pt x="213473" y="8"/>
                </a:cubicBezTo>
                <a:cubicBezTo>
                  <a:pt x="238873" y="361"/>
                  <a:pt x="170787" y="12708"/>
                  <a:pt x="154206" y="23291"/>
                </a:cubicBezTo>
                <a:cubicBezTo>
                  <a:pt x="137625" y="33874"/>
                  <a:pt x="140447" y="59275"/>
                  <a:pt x="113989" y="63508"/>
                </a:cubicBezTo>
                <a:cubicBezTo>
                  <a:pt x="87531" y="67741"/>
                  <a:pt x="-14775" y="31758"/>
                  <a:pt x="1806" y="21175"/>
                </a:cubicBezTo>
                <a:close/>
              </a:path>
            </a:pathLst>
          </a:custGeom>
          <a:solidFill>
            <a:srgbClr val="D0470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24381A6D-A93A-4116-A123-044FB206CD5D}"/>
              </a:ext>
            </a:extLst>
          </p:cNvPr>
          <p:cNvSpPr/>
          <p:nvPr/>
        </p:nvSpPr>
        <p:spPr>
          <a:xfrm>
            <a:off x="5643914" y="4645229"/>
            <a:ext cx="304252" cy="140590"/>
          </a:xfrm>
          <a:custGeom>
            <a:avLst/>
            <a:gdLst>
              <a:gd name="connsiteX0" fmla="*/ 1236 w 304252"/>
              <a:gd name="connsiteY0" fmla="*/ 38954 h 140590"/>
              <a:gd name="connsiteX1" fmla="*/ 109186 w 304252"/>
              <a:gd name="connsiteY1" fmla="*/ 51654 h 140590"/>
              <a:gd name="connsiteX2" fmla="*/ 193853 w 304252"/>
              <a:gd name="connsiteY2" fmla="*/ 5088 h 140590"/>
              <a:gd name="connsiteX3" fmla="*/ 303919 w 304252"/>
              <a:gd name="connsiteY3" fmla="*/ 9321 h 140590"/>
              <a:gd name="connsiteX4" fmla="*/ 229836 w 304252"/>
              <a:gd name="connsiteY4" fmla="*/ 77054 h 140590"/>
              <a:gd name="connsiteX5" fmla="*/ 284869 w 304252"/>
              <a:gd name="connsiteY5" fmla="*/ 140554 h 140590"/>
              <a:gd name="connsiteX6" fmla="*/ 185386 w 304252"/>
              <a:gd name="connsiteY6" fmla="*/ 85521 h 140590"/>
              <a:gd name="connsiteX7" fmla="*/ 1236 w 304252"/>
              <a:gd name="connsiteY7" fmla="*/ 38954 h 140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4252" h="140590">
                <a:moveTo>
                  <a:pt x="1236" y="38954"/>
                </a:moveTo>
                <a:cubicBezTo>
                  <a:pt x="-11464" y="33310"/>
                  <a:pt x="77083" y="57298"/>
                  <a:pt x="109186" y="51654"/>
                </a:cubicBezTo>
                <a:cubicBezTo>
                  <a:pt x="141289" y="46010"/>
                  <a:pt x="161398" y="12143"/>
                  <a:pt x="193853" y="5088"/>
                </a:cubicBezTo>
                <a:cubicBezTo>
                  <a:pt x="226308" y="-1967"/>
                  <a:pt x="297922" y="-2673"/>
                  <a:pt x="303919" y="9321"/>
                </a:cubicBezTo>
                <a:cubicBezTo>
                  <a:pt x="309916" y="21315"/>
                  <a:pt x="233011" y="55182"/>
                  <a:pt x="229836" y="77054"/>
                </a:cubicBezTo>
                <a:cubicBezTo>
                  <a:pt x="226661" y="98926"/>
                  <a:pt x="292277" y="139143"/>
                  <a:pt x="284869" y="140554"/>
                </a:cubicBezTo>
                <a:cubicBezTo>
                  <a:pt x="277461" y="141965"/>
                  <a:pt x="227014" y="101749"/>
                  <a:pt x="185386" y="85521"/>
                </a:cubicBezTo>
                <a:cubicBezTo>
                  <a:pt x="143758" y="69293"/>
                  <a:pt x="13936" y="44598"/>
                  <a:pt x="1236" y="38954"/>
                </a:cubicBezTo>
                <a:close/>
              </a:path>
            </a:pathLst>
          </a:custGeom>
          <a:solidFill>
            <a:srgbClr val="D0470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1F94F8D8-A13E-4723-8298-C2D55090C14A}"/>
              </a:ext>
            </a:extLst>
          </p:cNvPr>
          <p:cNvSpPr/>
          <p:nvPr/>
        </p:nvSpPr>
        <p:spPr>
          <a:xfrm>
            <a:off x="5578065" y="5372059"/>
            <a:ext cx="223773" cy="65741"/>
          </a:xfrm>
          <a:custGeom>
            <a:avLst/>
            <a:gdLst>
              <a:gd name="connsiteX0" fmla="*/ 1468 w 223773"/>
              <a:gd name="connsiteY0" fmla="*/ 29674 h 65741"/>
              <a:gd name="connsiteX1" fmla="*/ 166568 w 223773"/>
              <a:gd name="connsiteY1" fmla="*/ 41 h 65741"/>
              <a:gd name="connsiteX2" fmla="*/ 111535 w 223773"/>
              <a:gd name="connsiteY2" fmla="*/ 23324 h 65741"/>
              <a:gd name="connsiteX3" fmla="*/ 223718 w 223773"/>
              <a:gd name="connsiteY3" fmla="*/ 29674 h 65741"/>
              <a:gd name="connsiteX4" fmla="*/ 94602 w 223773"/>
              <a:gd name="connsiteY4" fmla="*/ 65658 h 65741"/>
              <a:gd name="connsiteX5" fmla="*/ 1468 w 223773"/>
              <a:gd name="connsiteY5" fmla="*/ 29674 h 6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773" h="65741">
                <a:moveTo>
                  <a:pt x="1468" y="29674"/>
                </a:moveTo>
                <a:cubicBezTo>
                  <a:pt x="13462" y="18738"/>
                  <a:pt x="148224" y="1099"/>
                  <a:pt x="166568" y="41"/>
                </a:cubicBezTo>
                <a:cubicBezTo>
                  <a:pt x="184912" y="-1017"/>
                  <a:pt x="102010" y="18385"/>
                  <a:pt x="111535" y="23324"/>
                </a:cubicBezTo>
                <a:cubicBezTo>
                  <a:pt x="121060" y="28263"/>
                  <a:pt x="226540" y="22618"/>
                  <a:pt x="223718" y="29674"/>
                </a:cubicBezTo>
                <a:cubicBezTo>
                  <a:pt x="220896" y="36730"/>
                  <a:pt x="135524" y="63894"/>
                  <a:pt x="94602" y="65658"/>
                </a:cubicBezTo>
                <a:cubicBezTo>
                  <a:pt x="53680" y="67422"/>
                  <a:pt x="-10526" y="40610"/>
                  <a:pt x="1468" y="29674"/>
                </a:cubicBezTo>
                <a:close/>
              </a:path>
            </a:pathLst>
          </a:custGeom>
          <a:solidFill>
            <a:srgbClr val="D0470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: 図形 1302">
            <a:extLst>
              <a:ext uri="{FF2B5EF4-FFF2-40B4-BE49-F238E27FC236}">
                <a16:creationId xmlns:a16="http://schemas.microsoft.com/office/drawing/2014/main" id="{F38194E7-5DA5-415D-8A59-E5091AA646EE}"/>
              </a:ext>
            </a:extLst>
          </p:cNvPr>
          <p:cNvSpPr/>
          <p:nvPr/>
        </p:nvSpPr>
        <p:spPr>
          <a:xfrm>
            <a:off x="5111696" y="5340080"/>
            <a:ext cx="317570" cy="90546"/>
          </a:xfrm>
          <a:custGeom>
            <a:avLst/>
            <a:gdLst>
              <a:gd name="connsiteX0" fmla="*/ 2171 w 317570"/>
              <a:gd name="connsiteY0" fmla="*/ 270 h 90546"/>
              <a:gd name="connsiteX1" fmla="*/ 175737 w 317570"/>
              <a:gd name="connsiteY1" fmla="*/ 61653 h 90546"/>
              <a:gd name="connsiteX2" fmla="*/ 317554 w 317570"/>
              <a:gd name="connsiteY2" fmla="*/ 65887 h 90546"/>
              <a:gd name="connsiteX3" fmla="*/ 167271 w 317570"/>
              <a:gd name="connsiteY3" fmla="*/ 72237 h 90546"/>
              <a:gd name="connsiteX4" fmla="*/ 82604 w 317570"/>
              <a:gd name="connsiteY4" fmla="*/ 89170 h 90546"/>
              <a:gd name="connsiteX5" fmla="*/ 2171 w 317570"/>
              <a:gd name="connsiteY5" fmla="*/ 270 h 9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70" h="90546">
                <a:moveTo>
                  <a:pt x="2171" y="270"/>
                </a:moveTo>
                <a:cubicBezTo>
                  <a:pt x="17693" y="-4316"/>
                  <a:pt x="123173" y="50717"/>
                  <a:pt x="175737" y="61653"/>
                </a:cubicBezTo>
                <a:cubicBezTo>
                  <a:pt x="228301" y="72589"/>
                  <a:pt x="318965" y="64123"/>
                  <a:pt x="317554" y="65887"/>
                </a:cubicBezTo>
                <a:cubicBezTo>
                  <a:pt x="316143" y="67651"/>
                  <a:pt x="206429" y="68357"/>
                  <a:pt x="167271" y="72237"/>
                </a:cubicBezTo>
                <a:cubicBezTo>
                  <a:pt x="128113" y="76117"/>
                  <a:pt x="106593" y="95873"/>
                  <a:pt x="82604" y="89170"/>
                </a:cubicBezTo>
                <a:cubicBezTo>
                  <a:pt x="58615" y="82467"/>
                  <a:pt x="-13351" y="4856"/>
                  <a:pt x="2171" y="270"/>
                </a:cubicBezTo>
                <a:close/>
              </a:path>
            </a:pathLst>
          </a:custGeom>
          <a:solidFill>
            <a:srgbClr val="D0470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: 図形 1303">
            <a:extLst>
              <a:ext uri="{FF2B5EF4-FFF2-40B4-BE49-F238E27FC236}">
                <a16:creationId xmlns:a16="http://schemas.microsoft.com/office/drawing/2014/main" id="{29537C33-D2D0-4B2B-8B43-322372CC8E77}"/>
              </a:ext>
            </a:extLst>
          </p:cNvPr>
          <p:cNvSpPr/>
          <p:nvPr/>
        </p:nvSpPr>
        <p:spPr>
          <a:xfrm>
            <a:off x="4046594" y="5397992"/>
            <a:ext cx="293899" cy="124621"/>
          </a:xfrm>
          <a:custGeom>
            <a:avLst/>
            <a:gdLst>
              <a:gd name="connsiteX0" fmla="*/ 63973 w 293899"/>
              <a:gd name="connsiteY0" fmla="*/ 63008 h 124621"/>
              <a:gd name="connsiteX1" fmla="*/ 248123 w 293899"/>
              <a:gd name="connsiteY1" fmla="*/ 7975 h 124621"/>
              <a:gd name="connsiteX2" fmla="*/ 275639 w 293899"/>
              <a:gd name="connsiteY2" fmla="*/ 1625 h 124621"/>
              <a:gd name="connsiteX3" fmla="*/ 254473 w 293899"/>
              <a:gd name="connsiteY3" fmla="*/ 20675 h 124621"/>
              <a:gd name="connsiteX4" fmla="*/ 292573 w 293899"/>
              <a:gd name="connsiteY4" fmla="*/ 65125 h 124621"/>
              <a:gd name="connsiteX5" fmla="*/ 197323 w 293899"/>
              <a:gd name="connsiteY5" fmla="*/ 84175 h 124621"/>
              <a:gd name="connsiteX6" fmla="*/ 473 w 293899"/>
              <a:gd name="connsiteY6" fmla="*/ 124391 h 124621"/>
              <a:gd name="connsiteX7" fmla="*/ 140173 w 293899"/>
              <a:gd name="connsiteY7" fmla="*/ 98991 h 124621"/>
              <a:gd name="connsiteX8" fmla="*/ 63973 w 293899"/>
              <a:gd name="connsiteY8" fmla="*/ 63008 h 124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899" h="124621">
                <a:moveTo>
                  <a:pt x="63973" y="63008"/>
                </a:moveTo>
                <a:cubicBezTo>
                  <a:pt x="81965" y="47839"/>
                  <a:pt x="212845" y="18205"/>
                  <a:pt x="248123" y="7975"/>
                </a:cubicBezTo>
                <a:cubicBezTo>
                  <a:pt x="283401" y="-2256"/>
                  <a:pt x="274581" y="-492"/>
                  <a:pt x="275639" y="1625"/>
                </a:cubicBezTo>
                <a:cubicBezTo>
                  <a:pt x="276697" y="3742"/>
                  <a:pt x="251651" y="10092"/>
                  <a:pt x="254473" y="20675"/>
                </a:cubicBezTo>
                <a:cubicBezTo>
                  <a:pt x="257295" y="31258"/>
                  <a:pt x="302098" y="54542"/>
                  <a:pt x="292573" y="65125"/>
                </a:cubicBezTo>
                <a:cubicBezTo>
                  <a:pt x="283048" y="75708"/>
                  <a:pt x="197323" y="84175"/>
                  <a:pt x="197323" y="84175"/>
                </a:cubicBezTo>
                <a:lnTo>
                  <a:pt x="473" y="124391"/>
                </a:lnTo>
                <a:cubicBezTo>
                  <a:pt x="-9052" y="126860"/>
                  <a:pt x="128179" y="108869"/>
                  <a:pt x="140173" y="98991"/>
                </a:cubicBezTo>
                <a:cubicBezTo>
                  <a:pt x="152167" y="89113"/>
                  <a:pt x="45981" y="78177"/>
                  <a:pt x="63973" y="63008"/>
                </a:cubicBezTo>
                <a:close/>
              </a:path>
            </a:pathLst>
          </a:custGeom>
          <a:solidFill>
            <a:srgbClr val="D0470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EC59BFB2-68AB-47BD-83E5-69F53A1EB996}"/>
              </a:ext>
            </a:extLst>
          </p:cNvPr>
          <p:cNvSpPr/>
          <p:nvPr/>
        </p:nvSpPr>
        <p:spPr>
          <a:xfrm>
            <a:off x="3703948" y="5446145"/>
            <a:ext cx="247385" cy="78981"/>
          </a:xfrm>
          <a:custGeom>
            <a:avLst/>
            <a:gdLst>
              <a:gd name="connsiteX0" fmla="*/ 36202 w 247385"/>
              <a:gd name="connsiteY0" fmla="*/ 38 h 78981"/>
              <a:gd name="connsiteX1" fmla="*/ 243635 w 247385"/>
              <a:gd name="connsiteY1" fmla="*/ 42372 h 78981"/>
              <a:gd name="connsiteX2" fmla="*/ 169552 w 247385"/>
              <a:gd name="connsiteY2" fmla="*/ 38138 h 78981"/>
              <a:gd name="connsiteX3" fmla="*/ 165319 w 247385"/>
              <a:gd name="connsiteY3" fmla="*/ 48722 h 78981"/>
              <a:gd name="connsiteX4" fmla="*/ 175902 w 247385"/>
              <a:gd name="connsiteY4" fmla="*/ 72005 h 78981"/>
              <a:gd name="connsiteX5" fmla="*/ 93352 w 247385"/>
              <a:gd name="connsiteY5" fmla="*/ 78355 h 78981"/>
              <a:gd name="connsiteX6" fmla="*/ 219 w 247385"/>
              <a:gd name="connsiteY6" fmla="*/ 59305 h 78981"/>
              <a:gd name="connsiteX7" fmla="*/ 120869 w 247385"/>
              <a:gd name="connsiteY7" fmla="*/ 50838 h 78981"/>
              <a:gd name="connsiteX8" fmla="*/ 36202 w 247385"/>
              <a:gd name="connsiteY8" fmla="*/ 38 h 78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385" h="78981">
                <a:moveTo>
                  <a:pt x="36202" y="38"/>
                </a:moveTo>
                <a:cubicBezTo>
                  <a:pt x="56663" y="-1373"/>
                  <a:pt x="221410" y="36022"/>
                  <a:pt x="243635" y="42372"/>
                </a:cubicBezTo>
                <a:cubicBezTo>
                  <a:pt x="265860" y="48722"/>
                  <a:pt x="182605" y="37080"/>
                  <a:pt x="169552" y="38138"/>
                </a:cubicBezTo>
                <a:cubicBezTo>
                  <a:pt x="156499" y="39196"/>
                  <a:pt x="164261" y="43078"/>
                  <a:pt x="165319" y="48722"/>
                </a:cubicBezTo>
                <a:cubicBezTo>
                  <a:pt x="166377" y="54366"/>
                  <a:pt x="187897" y="67066"/>
                  <a:pt x="175902" y="72005"/>
                </a:cubicBezTo>
                <a:cubicBezTo>
                  <a:pt x="163908" y="76944"/>
                  <a:pt x="122633" y="80472"/>
                  <a:pt x="93352" y="78355"/>
                </a:cubicBezTo>
                <a:cubicBezTo>
                  <a:pt x="64072" y="76238"/>
                  <a:pt x="-4367" y="63891"/>
                  <a:pt x="219" y="59305"/>
                </a:cubicBezTo>
                <a:cubicBezTo>
                  <a:pt x="4805" y="54719"/>
                  <a:pt x="110991" y="59305"/>
                  <a:pt x="120869" y="50838"/>
                </a:cubicBezTo>
                <a:cubicBezTo>
                  <a:pt x="130747" y="42371"/>
                  <a:pt x="15741" y="1449"/>
                  <a:pt x="36202" y="38"/>
                </a:cubicBezTo>
                <a:close/>
              </a:path>
            </a:pathLst>
          </a:custGeom>
          <a:solidFill>
            <a:srgbClr val="D0470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56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所ジョージ（タレント／ソングライター） | 情熱大陸">
            <a:extLst>
              <a:ext uri="{FF2B5EF4-FFF2-40B4-BE49-F238E27FC236}">
                <a16:creationId xmlns:a16="http://schemas.microsoft.com/office/drawing/2014/main" id="{EFC96DCC-2541-4FF9-807E-6C76361DE6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3" r="18056"/>
          <a:stretch/>
        </p:blipFill>
        <p:spPr bwMode="auto">
          <a:xfrm>
            <a:off x="0" y="2854992"/>
            <a:ext cx="9601200" cy="7205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339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D0470D">
            <a:alpha val="25000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15</cp:revision>
  <dcterms:created xsi:type="dcterms:W3CDTF">2022-02-01T16:24:19Z</dcterms:created>
  <dcterms:modified xsi:type="dcterms:W3CDTF">2022-02-01T18:14:56Z</dcterms:modified>
</cp:coreProperties>
</file>